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821" r:id="rId5"/>
    <p:sldMasterId id="2147483853" r:id="rId6"/>
  </p:sldMasterIdLst>
  <p:notesMasterIdLst>
    <p:notesMasterId r:id="rId37"/>
  </p:notesMasterIdLst>
  <p:handoutMasterIdLst>
    <p:handoutMasterId r:id="rId38"/>
  </p:handoutMasterIdLst>
  <p:sldIdLst>
    <p:sldId id="1357" r:id="rId7"/>
    <p:sldId id="1380" r:id="rId8"/>
    <p:sldId id="1416" r:id="rId9"/>
    <p:sldId id="1415" r:id="rId10"/>
    <p:sldId id="1881" r:id="rId11"/>
    <p:sldId id="1860" r:id="rId12"/>
    <p:sldId id="1875" r:id="rId13"/>
    <p:sldId id="1880" r:id="rId14"/>
    <p:sldId id="1873" r:id="rId15"/>
    <p:sldId id="1869" r:id="rId16"/>
    <p:sldId id="1884" r:id="rId17"/>
    <p:sldId id="1874" r:id="rId18"/>
    <p:sldId id="1856" r:id="rId19"/>
    <p:sldId id="1418" r:id="rId20"/>
    <p:sldId id="1871" r:id="rId21"/>
    <p:sldId id="1883" r:id="rId22"/>
    <p:sldId id="1872" r:id="rId23"/>
    <p:sldId id="1885" r:id="rId24"/>
    <p:sldId id="1879" r:id="rId25"/>
    <p:sldId id="1435" r:id="rId26"/>
    <p:sldId id="1861" r:id="rId27"/>
    <p:sldId id="1858" r:id="rId28"/>
    <p:sldId id="1429" r:id="rId29"/>
    <p:sldId id="1859" r:id="rId30"/>
    <p:sldId id="1422" r:id="rId31"/>
    <p:sldId id="1877" r:id="rId32"/>
    <p:sldId id="1417" r:id="rId33"/>
    <p:sldId id="1402" r:id="rId34"/>
    <p:sldId id="1401" r:id="rId35"/>
    <p:sldId id="1854" r:id="rId36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44">
          <p15:clr>
            <a:srgbClr val="A4A3A4"/>
          </p15:clr>
        </p15:guide>
        <p15:guide id="2" orient="horz" pos="496">
          <p15:clr>
            <a:srgbClr val="A4A3A4"/>
          </p15:clr>
        </p15:guide>
        <p15:guide id="3" pos="14395">
          <p15:clr>
            <a:srgbClr val="A4A3A4"/>
          </p15:clr>
        </p15:guide>
        <p15:guide id="4" pos="971">
          <p15:clr>
            <a:srgbClr val="A4A3A4"/>
          </p15:clr>
        </p15:guide>
        <p15:guide id="5" pos="767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thor" initials="A" lastIdx="49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DDE8"/>
    <a:srgbClr val="18232F"/>
    <a:srgbClr val="000000"/>
    <a:srgbClr val="19242F"/>
    <a:srgbClr val="00AABC"/>
    <a:srgbClr val="00A6B9"/>
    <a:srgbClr val="18232E"/>
    <a:srgbClr val="007D8B"/>
    <a:srgbClr val="383838"/>
    <a:srgbClr val="283A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45087" autoAdjust="0"/>
  </p:normalViewPr>
  <p:slideViewPr>
    <p:cSldViewPr snapToGrid="0">
      <p:cViewPr varScale="1">
        <p:scale>
          <a:sx n="22" d="100"/>
          <a:sy n="22" d="100"/>
        </p:scale>
        <p:origin x="1932" y="30"/>
      </p:cViewPr>
      <p:guideLst>
        <p:guide orient="horz" pos="8144"/>
        <p:guide orient="horz" pos="496"/>
        <p:guide pos="14395"/>
        <p:guide pos="971"/>
        <p:guide pos="7676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306" y="8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616114-6B38-5947-B87F-52E7DA43954C}" type="datetimeFigureOut">
              <a:rPr lang="en-US" smtClean="0"/>
              <a:t>2/2/2020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8A7B95-C02E-A246-8A30-3B672E3038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/>
              </a:defRPr>
            </a:lvl1pPr>
          </a:lstStyle>
          <a:p>
            <a:fld id="{EFC10EE1-B198-C942-8235-326C972CBB30}" type="datetimeFigureOut">
              <a:rPr lang="en-US" smtClean="0"/>
              <a:pPr/>
              <a:t>2/2/2020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1pPr>
    <a:lvl2pPr marL="914217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2pPr>
    <a:lvl3pPr marL="1828434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3pPr>
    <a:lvl4pPr marL="2742651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4pPr>
    <a:lvl5pPr marL="3656868" algn="l" defTabSz="914217" rtl="0" eaLnBrk="1" latinLnBrk="0" hangingPunct="1">
      <a:defRPr sz="2400" kern="1200">
        <a:solidFill>
          <a:schemeClr val="tx1"/>
        </a:solidFill>
        <a:latin typeface="Calibri Light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705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6409AA18-D7FF-4558-A1C2-84DC81D4F6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42565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NoSQL – data structure varies. Use </a:t>
            </a:r>
            <a:r>
              <a:rPr lang="en-US" dirty="0" err="1"/>
              <a:t>sql</a:t>
            </a:r>
            <a:r>
              <a:rPr lang="en-US" dirty="0"/>
              <a:t> if you need to enforce schema </a:t>
            </a:r>
          </a:p>
          <a:p>
            <a:pPr marL="342900" indent="-342900">
              <a:buFontTx/>
              <a:buChar char="-"/>
            </a:pPr>
            <a:r>
              <a:rPr lang="en-US" dirty="0" err="1"/>
              <a:t>Schemaless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Automatic indexing</a:t>
            </a:r>
          </a:p>
          <a:p>
            <a:pPr marL="342900" indent="-34290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Global Distribution</a:t>
            </a:r>
          </a:p>
          <a:p>
            <a:pPr marL="342900" indent="-342900">
              <a:buFontTx/>
              <a:buChar char="-"/>
            </a:pPr>
            <a:r>
              <a:rPr lang="en-US" dirty="0"/>
              <a:t>You pay per region</a:t>
            </a:r>
          </a:p>
          <a:p>
            <a:pPr marL="342900" indent="-342900">
              <a:buFontTx/>
              <a:buChar char="-"/>
            </a:pPr>
            <a:r>
              <a:rPr lang="en-US" dirty="0"/>
              <a:t>Can use as failover</a:t>
            </a:r>
          </a:p>
          <a:p>
            <a:pPr marL="342900" indent="-342900">
              <a:buFontTx/>
              <a:buChar char="-"/>
            </a:pPr>
            <a:r>
              <a:rPr lang="en-US" dirty="0"/>
              <a:t>Can have multi master vs just using global distributed cache which is normally only eventual</a:t>
            </a:r>
          </a:p>
          <a:p>
            <a:endParaRPr lang="en-US" dirty="0"/>
          </a:p>
          <a:p>
            <a:r>
              <a:rPr lang="en-US" dirty="0"/>
              <a:t>Consistency</a:t>
            </a:r>
          </a:p>
          <a:p>
            <a:pPr marL="342900" indent="-342900">
              <a:buFontTx/>
              <a:buChar char="-"/>
            </a:pPr>
            <a:r>
              <a:rPr lang="en-US" dirty="0"/>
              <a:t>Strong cannot span more than 5000 mile</a:t>
            </a:r>
          </a:p>
          <a:p>
            <a:pPr marL="342900" indent="-342900">
              <a:buFontTx/>
              <a:buChar char="-"/>
            </a:pPr>
            <a:r>
              <a:rPr lang="en-US" dirty="0"/>
              <a:t>Cannot dynamically change to level stronger than default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015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play a little bit with consistency and location</a:t>
            </a:r>
          </a:p>
          <a:p>
            <a:pPr marL="342900" indent="-342900">
              <a:buFontTx/>
              <a:buChar char="-"/>
            </a:pPr>
            <a:r>
              <a:rPr lang="en-US" dirty="0"/>
              <a:t>Set to session</a:t>
            </a:r>
          </a:p>
          <a:p>
            <a:pPr marL="342900" indent="-342900">
              <a:buFontTx/>
              <a:buChar char="-"/>
            </a:pPr>
            <a:r>
              <a:rPr lang="en-US" dirty="0"/>
              <a:t>Run insert with strong consistency and explain error</a:t>
            </a:r>
          </a:p>
          <a:p>
            <a:pPr marL="342900" indent="-342900">
              <a:buFontTx/>
              <a:buChar char="-"/>
            </a:pPr>
            <a:r>
              <a:rPr lang="en-US" dirty="0"/>
              <a:t>Set consistency to strong</a:t>
            </a:r>
          </a:p>
          <a:p>
            <a:pPr marL="342900" indent="-342900">
              <a:buFontTx/>
              <a:buChar char="-"/>
            </a:pPr>
            <a:r>
              <a:rPr lang="en-US" dirty="0"/>
              <a:t>Run insert with strong. What’s the </a:t>
            </a:r>
            <a:r>
              <a:rPr lang="en-US" dirty="0" err="1"/>
              <a:t>ru</a:t>
            </a:r>
            <a:endParaRPr lang="en-US" dirty="0"/>
          </a:p>
          <a:p>
            <a:pPr marL="342900" indent="-342900">
              <a:buFontTx/>
              <a:buChar char="-"/>
            </a:pPr>
            <a:r>
              <a:rPr lang="en-US" dirty="0"/>
              <a:t>Run insert with eventual. What the </a:t>
            </a:r>
            <a:r>
              <a:rPr lang="en-US" dirty="0" err="1"/>
              <a:t>ru</a:t>
            </a:r>
            <a:r>
              <a:rPr lang="en-US" dirty="0"/>
              <a:t> and response time </a:t>
            </a:r>
          </a:p>
          <a:p>
            <a:pPr marL="342900" indent="-342900">
              <a:buFontTx/>
              <a:buChar char="-"/>
            </a:pPr>
            <a:r>
              <a:rPr lang="en-US" dirty="0"/>
              <a:t>Changing consistency level takes a </a:t>
            </a:r>
            <a:r>
              <a:rPr lang="en-US" dirty="0" err="1"/>
              <a:t>cople</a:t>
            </a:r>
            <a:r>
              <a:rPr lang="en-US" dirty="0"/>
              <a:t> of minutes. You can’t use a stronger consistency than the service level and you must restart the app to see the change</a:t>
            </a:r>
          </a:p>
          <a:p>
            <a:pPr marL="342900" indent="-34290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48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1</a:t>
            </a:r>
          </a:p>
          <a:p>
            <a:endParaRPr lang="en-US" dirty="0"/>
          </a:p>
          <a:p>
            <a:r>
              <a:rPr lang="en-US" dirty="0" err="1"/>
              <a:t>Dewise</a:t>
            </a:r>
            <a:r>
              <a:rPr lang="en-US" dirty="0"/>
              <a:t> Solution Architect. Certified Azure Developer and I’ve been working with Azure for almost 4 years</a:t>
            </a:r>
          </a:p>
          <a:p>
            <a:r>
              <a:rPr lang="en-US" dirty="0"/>
              <a:t>Wonderful team build really advanced cloud applications for Enterprise</a:t>
            </a:r>
          </a:p>
          <a:p>
            <a:r>
              <a:rPr lang="en-US" dirty="0"/>
              <a:t>I contribute a lot to the community, running Azure User Group Manila, and presenting at several meetups and conferences in Scandinavia</a:t>
            </a:r>
          </a:p>
          <a:p>
            <a:r>
              <a:rPr lang="en-US" dirty="0"/>
              <a:t>I live in Copenhagen and travels to Manila a lot</a:t>
            </a:r>
          </a:p>
          <a:p>
            <a:r>
              <a:rPr lang="en-US" dirty="0"/>
              <a:t>Twitter @Marilag IG </a:t>
            </a:r>
            <a:r>
              <a:rPr lang="en-US" dirty="0" err="1"/>
              <a:t>ladiebugged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3DE41-67A5-384C-832A-1A5DDCFC0BC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91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_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-4" y="3517900"/>
            <a:ext cx="22852068" cy="66802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latin typeface="Calibri Light"/>
                <a:cs typeface="Calibri Light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4290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2103439"/>
            <a:ext cx="24377650" cy="7259637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95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folio 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13"/>
          <p:cNvSpPr>
            <a:spLocks noGrp="1"/>
          </p:cNvSpPr>
          <p:nvPr>
            <p:ph type="pic" sz="quarter" idx="10"/>
          </p:nvPr>
        </p:nvSpPr>
        <p:spPr>
          <a:xfrm>
            <a:off x="1541463" y="3876416"/>
            <a:ext cx="3164822" cy="3162754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tx2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25" name="Picture Placeholder 13"/>
          <p:cNvSpPr>
            <a:spLocks noGrp="1"/>
          </p:cNvSpPr>
          <p:nvPr>
            <p:ph type="pic" sz="quarter" idx="11"/>
          </p:nvPr>
        </p:nvSpPr>
        <p:spPr>
          <a:xfrm>
            <a:off x="5020747" y="3876416"/>
            <a:ext cx="3164822" cy="3162754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tx2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1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1541463" y="7333107"/>
            <a:ext cx="3164822" cy="3162754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tx2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3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5020747" y="7333107"/>
            <a:ext cx="3164822" cy="3162754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tx2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6207957" y="3876416"/>
            <a:ext cx="3164822" cy="3162754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tx2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39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9687241" y="3876416"/>
            <a:ext cx="3164822" cy="3162754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tx2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40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6207957" y="7333107"/>
            <a:ext cx="3164822" cy="3162754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tx2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41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9687241" y="7333107"/>
            <a:ext cx="3164822" cy="3162754"/>
          </a:xfrm>
          <a:prstGeom prst="rect">
            <a:avLst/>
          </a:prstGeom>
          <a:effectLst/>
        </p:spPr>
        <p:txBody>
          <a:bodyPr rtlCol="0">
            <a:normAutofit/>
          </a:bodyPr>
          <a:lstStyle>
            <a:lvl1pPr marL="0" indent="0">
              <a:buNone/>
              <a:defRPr sz="3600">
                <a:ln>
                  <a:noFill/>
                </a:ln>
                <a:solidFill>
                  <a:schemeClr val="tx2"/>
                </a:solidFill>
                <a:latin typeface="Lato Light"/>
                <a:cs typeface="Lato Ligh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825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DC50001-8A4F-4646-8B1B-6615A9068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315286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5964" y="730253"/>
            <a:ext cx="21025723" cy="26511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675964" y="12712703"/>
            <a:ext cx="5484971" cy="730250"/>
          </a:xfrm>
          <a:prstGeom prst="rect">
            <a:avLst/>
          </a:prstGeom>
        </p:spPr>
        <p:txBody>
          <a:bodyPr/>
          <a:lstStyle/>
          <a:p>
            <a:fld id="{846CE7D5-CF57-46EF-B807-FDD0502418D4}" type="datetimeFigureOut">
              <a:rPr lang="en-GB" smtClean="0"/>
              <a:t>02/02/2020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75097" y="12712703"/>
            <a:ext cx="8227457" cy="730250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7216715" y="12712703"/>
            <a:ext cx="5484971" cy="730250"/>
          </a:xfrm>
          <a:prstGeom prst="rect">
            <a:avLst/>
          </a:prstGeom>
        </p:spPr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695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 Headline 1" userDrawn="1">
  <p:cSld name="1_Big Picture Headline 1">
    <p:bg>
      <p:bgPr>
        <a:solidFill>
          <a:srgbClr val="1C224A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AB30D970-45E1-1F4F-BC7F-44F5F39C1E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64590"/>
          <a:stretch/>
        </p:blipFill>
        <p:spPr>
          <a:xfrm>
            <a:off x="2777405" y="-2"/>
            <a:ext cx="13703529" cy="29891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F7DA97-C0B7-654C-A141-281C1F12C53A}"/>
              </a:ext>
            </a:extLst>
          </p:cNvPr>
          <p:cNvSpPr txBox="1"/>
          <p:nvPr userDrawn="1"/>
        </p:nvSpPr>
        <p:spPr>
          <a:xfrm>
            <a:off x="2096294" y="1450761"/>
            <a:ext cx="4576045" cy="2058545"/>
          </a:xfrm>
          <a:prstGeom prst="rect">
            <a:avLst/>
          </a:prstGeom>
          <a:noFill/>
          <a:ln>
            <a:solidFill>
              <a:srgbClr val="F3A536"/>
            </a:solidFill>
          </a:ln>
        </p:spPr>
        <p:txBody>
          <a:bodyPr wrap="square" lIns="479875" tIns="287925" rIns="479875" bIns="287925" rtlCol="0">
            <a:spAutoFit/>
          </a:bodyPr>
          <a:lstStyle/>
          <a:p>
            <a:pPr algn="ctr"/>
            <a:r>
              <a:rPr lang="da-DK" sz="4799" dirty="0">
                <a:solidFill>
                  <a:srgbClr val="F3A536"/>
                </a:solidFill>
                <a:latin typeface="Calibri Light" panose="020F0302020204030204" pitchFamily="34" charset="0"/>
                <a:ea typeface="Roboto Mono Medium" pitchFamily="2" charset="0"/>
                <a:cs typeface="Calibri Light" panose="020F0302020204030204" pitchFamily="34" charset="0"/>
              </a:rPr>
              <a:t>Event </a:t>
            </a:r>
          </a:p>
          <a:p>
            <a:pPr algn="ctr"/>
            <a:r>
              <a:rPr lang="da-DK" sz="4799" dirty="0">
                <a:solidFill>
                  <a:srgbClr val="F3A536"/>
                </a:solidFill>
                <a:latin typeface="Calibri Light" panose="020F0302020204030204" pitchFamily="34" charset="0"/>
                <a:ea typeface="Roboto Mono Medium" pitchFamily="2" charset="0"/>
                <a:cs typeface="Calibri Light" panose="020F0302020204030204" pitchFamily="34" charset="0"/>
              </a:rPr>
              <a:t>partners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39416F-0C06-C146-AA67-8FF21C84CD7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18362" y="10751291"/>
            <a:ext cx="3839000" cy="796981"/>
          </a:xfrm>
          <a:prstGeom prst="rect">
            <a:avLst/>
          </a:prstGeom>
        </p:spPr>
      </p:pic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4B755377-C53D-AB47-9CC3-FCA27EAAD0E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344352" y="8773205"/>
            <a:ext cx="3839000" cy="192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4C9CAE-3B52-1D4B-840E-5EC06CBD498A}"/>
              </a:ext>
            </a:extLst>
          </p:cNvPr>
          <p:cNvSpPr txBox="1"/>
          <p:nvPr userDrawn="1"/>
        </p:nvSpPr>
        <p:spPr>
          <a:xfrm>
            <a:off x="10232940" y="1450760"/>
            <a:ext cx="4576045" cy="2058545"/>
          </a:xfrm>
          <a:prstGeom prst="rect">
            <a:avLst/>
          </a:prstGeom>
          <a:noFill/>
          <a:ln>
            <a:solidFill>
              <a:srgbClr val="F3A536"/>
            </a:solidFill>
          </a:ln>
        </p:spPr>
        <p:txBody>
          <a:bodyPr wrap="square" lIns="479875" tIns="287925" rIns="479875" bIns="287925" rtlCol="0">
            <a:spAutoFit/>
          </a:bodyPr>
          <a:lstStyle/>
          <a:p>
            <a:pPr algn="ctr"/>
            <a:r>
              <a:rPr lang="da-DK" sz="4799" dirty="0">
                <a:solidFill>
                  <a:srgbClr val="F3A536"/>
                </a:solidFill>
                <a:latin typeface="Calibri Light" panose="020F0302020204030204" pitchFamily="34" charset="0"/>
                <a:ea typeface="Roboto Mono Medium" pitchFamily="2" charset="0"/>
                <a:cs typeface="Calibri Light" panose="020F0302020204030204" pitchFamily="34" charset="0"/>
              </a:rPr>
              <a:t>Expo</a:t>
            </a:r>
          </a:p>
          <a:p>
            <a:pPr algn="ctr"/>
            <a:r>
              <a:rPr lang="da-DK" sz="4799" dirty="0">
                <a:solidFill>
                  <a:srgbClr val="F3A536"/>
                </a:solidFill>
                <a:latin typeface="Calibri Light" panose="020F0302020204030204" pitchFamily="34" charset="0"/>
                <a:ea typeface="Roboto Mono Medium" pitchFamily="2" charset="0"/>
                <a:cs typeface="Calibri Light" panose="020F0302020204030204" pitchFamily="34" charset="0"/>
              </a:rPr>
              <a:t>partners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B840E1-FCF5-894F-BF7F-8A9A5C423AD7}"/>
              </a:ext>
            </a:extLst>
          </p:cNvPr>
          <p:cNvSpPr txBox="1"/>
          <p:nvPr userDrawn="1"/>
        </p:nvSpPr>
        <p:spPr>
          <a:xfrm>
            <a:off x="17949839" y="1450761"/>
            <a:ext cx="4576045" cy="2058545"/>
          </a:xfrm>
          <a:prstGeom prst="rect">
            <a:avLst/>
          </a:prstGeom>
          <a:noFill/>
          <a:ln>
            <a:solidFill>
              <a:srgbClr val="F3A536"/>
            </a:solidFill>
          </a:ln>
        </p:spPr>
        <p:txBody>
          <a:bodyPr wrap="square" lIns="479875" tIns="287925" rIns="479875" bIns="287925" rtlCol="0">
            <a:spAutoFit/>
          </a:bodyPr>
          <a:lstStyle/>
          <a:p>
            <a:pPr algn="ctr"/>
            <a:r>
              <a:rPr lang="da-DK" sz="4799" dirty="0">
                <a:solidFill>
                  <a:srgbClr val="F3A536"/>
                </a:solidFill>
                <a:latin typeface="Calibri Light" panose="020F0302020204030204" pitchFamily="34" charset="0"/>
                <a:ea typeface="Roboto Mono Medium" pitchFamily="2" charset="0"/>
                <a:cs typeface="Calibri Light" panose="020F0302020204030204" pitchFamily="34" charset="0"/>
              </a:rPr>
              <a:t>Expo light</a:t>
            </a:r>
          </a:p>
          <a:p>
            <a:pPr algn="ctr"/>
            <a:r>
              <a:rPr lang="da-DK" sz="4799" dirty="0">
                <a:solidFill>
                  <a:srgbClr val="F3A536"/>
                </a:solidFill>
                <a:latin typeface="Calibri Light" panose="020F0302020204030204" pitchFamily="34" charset="0"/>
                <a:ea typeface="Roboto Mono Medium" pitchFamily="2" charset="0"/>
                <a:cs typeface="Calibri Light" panose="020F0302020204030204" pitchFamily="34" charset="0"/>
              </a:rPr>
              <a:t>partners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D4ADADA-FA9B-F843-A4C4-826196C1A43E}"/>
              </a:ext>
            </a:extLst>
          </p:cNvPr>
          <p:cNvGrpSpPr/>
          <p:nvPr userDrawn="1"/>
        </p:nvGrpSpPr>
        <p:grpSpPr>
          <a:xfrm>
            <a:off x="4384317" y="3509305"/>
            <a:ext cx="15853545" cy="2013922"/>
            <a:chOff x="1644547" y="1327782"/>
            <a:chExt cx="5946628" cy="5874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3307181-8B9E-8345-86E5-C737CD8AB6D7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>
              <a:off x="1644547" y="1327782"/>
              <a:ext cx="0" cy="587425"/>
            </a:xfrm>
            <a:prstGeom prst="line">
              <a:avLst/>
            </a:prstGeom>
            <a:ln w="12700">
              <a:solidFill>
                <a:srgbClr val="F3A5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D1DFBAF-6462-D04B-ABC9-A81DD3BE2DFB}"/>
                </a:ext>
              </a:extLst>
            </p:cNvPr>
            <p:cNvCxnSpPr>
              <a:cxnSpLocks/>
              <a:stCxn id="6" idx="2"/>
            </p:cNvCxnSpPr>
            <p:nvPr/>
          </p:nvCxnSpPr>
          <p:spPr>
            <a:xfrm>
              <a:off x="4696584" y="1327782"/>
              <a:ext cx="0" cy="587425"/>
            </a:xfrm>
            <a:prstGeom prst="line">
              <a:avLst/>
            </a:prstGeom>
            <a:ln w="12700">
              <a:solidFill>
                <a:srgbClr val="F3A5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5753D4E-8860-A24A-9D4C-F04F5A65324F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7591175" y="1327782"/>
              <a:ext cx="0" cy="587425"/>
            </a:xfrm>
            <a:prstGeom prst="line">
              <a:avLst/>
            </a:prstGeom>
            <a:ln w="12700">
              <a:solidFill>
                <a:srgbClr val="F3A53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01FF9761-5C23-6049-8C2E-9D592291CDBD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73272" y="6757177"/>
            <a:ext cx="3755131" cy="8019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BA5A22-6EB6-8E43-9AA2-DF388B4EC6A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303884" y="8338576"/>
            <a:ext cx="4150303" cy="1747733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27572F79-D174-884E-B75F-9428FF7B6B7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542293" y="10606149"/>
            <a:ext cx="3622091" cy="1781819"/>
          </a:xfrm>
          <a:prstGeom prst="rect">
            <a:avLst/>
          </a:prstGeom>
        </p:spPr>
      </p:pic>
      <p:pic>
        <p:nvPicPr>
          <p:cNvPr id="15" name="Picture 14" descr="A picture containing clipart&#10;&#10;Description automatically generated">
            <a:extLst>
              <a:ext uri="{FF2B5EF4-FFF2-40B4-BE49-F238E27FC236}">
                <a16:creationId xmlns:a16="http://schemas.microsoft.com/office/drawing/2014/main" id="{A03E089A-5DA6-5045-B6A2-7C9C72408FE7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482409" y="9862753"/>
            <a:ext cx="3839003" cy="9043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9BCDB89-04FD-8B4D-8056-77CFA7290145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0560673" y="6149577"/>
            <a:ext cx="3256304" cy="1409528"/>
          </a:xfrm>
          <a:prstGeom prst="rect">
            <a:avLst/>
          </a:prstGeom>
        </p:spPr>
      </p:pic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3FA89546-2352-1344-851F-289CC0EA4606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892812" y="8044272"/>
            <a:ext cx="2725917" cy="10215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44CBD8-4029-DF41-AAD1-11BCBD812E7C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298423" y="11533965"/>
            <a:ext cx="4139788" cy="1180187"/>
          </a:xfrm>
          <a:prstGeom prst="rect">
            <a:avLst/>
          </a:prstGeom>
        </p:spPr>
      </p:pic>
      <p:pic>
        <p:nvPicPr>
          <p:cNvPr id="20" name="Picture 19" descr="A close up of a sign&#10;&#10;Description automatically generated">
            <a:extLst>
              <a:ext uri="{FF2B5EF4-FFF2-40B4-BE49-F238E27FC236}">
                <a16:creationId xmlns:a16="http://schemas.microsoft.com/office/drawing/2014/main" id="{5F469C84-EC3C-3541-9339-1C171E92849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8632534" y="5808319"/>
            <a:ext cx="3155389" cy="15608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DA05B8C-7669-744B-9473-A6D06B53308E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8234710" y="7649004"/>
            <a:ext cx="4150303" cy="91058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213E23A-7F20-4C58-98C9-6EE7AD21710D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8318362" y="12161163"/>
            <a:ext cx="3983874" cy="79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CB9D2F-F5F8-42D4-BF59-2CA4DB9E49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77650" cy="13716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6C5A0B1-2BDC-4805-909D-0A060D505BA1}"/>
              </a:ext>
            </a:extLst>
          </p:cNvPr>
          <p:cNvSpPr/>
          <p:nvPr userDrawn="1"/>
        </p:nvSpPr>
        <p:spPr bwMode="auto">
          <a:xfrm>
            <a:off x="-1" y="0"/>
            <a:ext cx="16127453" cy="13716000"/>
          </a:xfrm>
          <a:prstGeom prst="rect">
            <a:avLst/>
          </a:prstGeom>
          <a:gradFill>
            <a:gsLst>
              <a:gs pos="2800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665" tIns="292532" rIns="365665" bIns="29253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86447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479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MS logo white - EMF">
            <a:extLst>
              <a:ext uri="{FF2B5EF4-FFF2-40B4-BE49-F238E27FC236}">
                <a16:creationId xmlns:a16="http://schemas.microsoft.com/office/drawing/2014/main" id="{4B2448B7-4736-40F6-B6E5-8B83FDA251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03032" y="940134"/>
            <a:ext cx="2845865" cy="60965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81554F9-C402-420F-BE47-B4066E88E3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38465" y="3269226"/>
            <a:ext cx="13086901" cy="3586180"/>
          </a:xfrm>
          <a:noFill/>
        </p:spPr>
        <p:txBody>
          <a:bodyPr lIns="146304" tIns="91440" rIns="146304" bIns="91440" anchor="t" anchorCtr="0"/>
          <a:lstStyle>
            <a:lvl1pPr algn="l">
              <a:defRPr sz="10583" cap="none" spc="-196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9BBA674-B9FC-4DBF-A40F-F694B1C5CE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8465" y="6858000"/>
            <a:ext cx="13086901" cy="3584652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627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342097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3" y="0"/>
            <a:ext cx="24368944" cy="13716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-1" y="0"/>
            <a:ext cx="16127453" cy="13716000"/>
          </a:xfrm>
          <a:prstGeom prst="rect">
            <a:avLst/>
          </a:prstGeom>
          <a:gradFill>
            <a:gsLst>
              <a:gs pos="2800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665" tIns="292532" rIns="365665" bIns="29253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86447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479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38465" y="3269226"/>
            <a:ext cx="13086901" cy="3586180"/>
          </a:xfrm>
          <a:noFill/>
        </p:spPr>
        <p:txBody>
          <a:bodyPr lIns="146304" tIns="91440" rIns="146304" bIns="91440" anchor="t" anchorCtr="0"/>
          <a:lstStyle>
            <a:lvl1pPr algn="l">
              <a:defRPr sz="10583" cap="none" spc="-196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8465" y="6858000"/>
            <a:ext cx="13086901" cy="3584652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627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MS logo white - EMF">
            <a:extLst>
              <a:ext uri="{FF2B5EF4-FFF2-40B4-BE49-F238E27FC236}">
                <a16:creationId xmlns:a16="http://schemas.microsoft.com/office/drawing/2014/main" id="{4B2448B7-4736-40F6-B6E5-8B83FDA251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03032" y="940134"/>
            <a:ext cx="2845865" cy="60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38341" y="2378357"/>
            <a:ext cx="23300976" cy="327192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3921"/>
            </a:lvl2pPr>
            <a:lvl3pPr marL="447996" indent="0">
              <a:buNone/>
              <a:defRPr/>
            </a:lvl3pPr>
            <a:lvl4pPr marL="895990" indent="0">
              <a:buNone/>
              <a:defRPr/>
            </a:lvl4pPr>
            <a:lvl5pPr marL="13439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625396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38341" y="2378357"/>
            <a:ext cx="23300976" cy="327192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3921"/>
            </a:lvl2pPr>
            <a:lvl3pPr marL="447996" indent="0">
              <a:buNone/>
              <a:defRPr/>
            </a:lvl3pPr>
            <a:lvl4pPr marL="895990" indent="0">
              <a:buNone/>
              <a:defRPr/>
            </a:lvl4pPr>
            <a:lvl5pPr marL="13439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132647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8341" y="2378354"/>
            <a:ext cx="23300976" cy="3680175"/>
          </a:xfrm>
        </p:spPr>
        <p:txBody>
          <a:bodyPr>
            <a:spAutoFit/>
          </a:bodyPr>
          <a:lstStyle>
            <a:lvl1pPr>
              <a:defRPr sz="783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410174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_cli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693863" y="3517900"/>
            <a:ext cx="9879210" cy="66802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latin typeface="Calibri Light"/>
                <a:cs typeface="Calibri Light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9541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8341" y="2378355"/>
            <a:ext cx="23300976" cy="3212546"/>
          </a:xfrm>
        </p:spPr>
        <p:txBody>
          <a:bodyPr>
            <a:spAutoFit/>
          </a:bodyPr>
          <a:lstStyle>
            <a:lvl1pPr>
              <a:defRPr sz="4799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A09FA5-87FE-4058-ABAF-64E38F787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079250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8344" y="2378350"/>
            <a:ext cx="10754295" cy="3754008"/>
          </a:xfrm>
        </p:spPr>
        <p:txBody>
          <a:bodyPr wrap="square">
            <a:spAutoFit/>
          </a:bodyPr>
          <a:lstStyle>
            <a:lvl1pPr marL="0" indent="0">
              <a:spcBef>
                <a:spcPts val="2399"/>
              </a:spcBef>
              <a:buClr>
                <a:schemeClr val="tx1"/>
              </a:buClr>
              <a:buFont typeface="Wingdings" pitchFamily="2" charset="2"/>
              <a:buNone/>
              <a:defRPr sz="627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3921"/>
            </a:lvl2pPr>
            <a:lvl3pPr marL="454216" indent="0">
              <a:buNone/>
              <a:tabLst/>
              <a:defRPr sz="3921"/>
            </a:lvl3pPr>
            <a:lvl4pPr marL="902212" indent="0">
              <a:buNone/>
              <a:defRPr/>
            </a:lvl4pPr>
            <a:lvl5pPr marL="1343986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3085019" y="2378350"/>
            <a:ext cx="10754295" cy="3754008"/>
          </a:xfrm>
        </p:spPr>
        <p:txBody>
          <a:bodyPr wrap="square">
            <a:spAutoFit/>
          </a:bodyPr>
          <a:lstStyle>
            <a:lvl1pPr marL="0" indent="0">
              <a:spcBef>
                <a:spcPts val="2399"/>
              </a:spcBef>
              <a:buClr>
                <a:schemeClr val="tx1"/>
              </a:buClr>
              <a:buFont typeface="Wingdings" pitchFamily="2" charset="2"/>
              <a:buNone/>
              <a:defRPr sz="627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3921"/>
            </a:lvl2pPr>
            <a:lvl3pPr marL="454216" indent="0">
              <a:buNone/>
              <a:tabLst/>
              <a:defRPr sz="3921"/>
            </a:lvl3pPr>
            <a:lvl4pPr marL="902212" indent="0">
              <a:buNone/>
              <a:defRPr/>
            </a:lvl4pPr>
            <a:lvl5pPr marL="1343986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8097482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8344" y="2378350"/>
            <a:ext cx="10754295" cy="3754008"/>
          </a:xfrm>
        </p:spPr>
        <p:txBody>
          <a:bodyPr wrap="square">
            <a:spAutoFit/>
          </a:bodyPr>
          <a:lstStyle>
            <a:lvl1pPr marL="0" indent="0">
              <a:spcBef>
                <a:spcPts val="2399"/>
              </a:spcBef>
              <a:buClr>
                <a:schemeClr val="tx1"/>
              </a:buClr>
              <a:buFont typeface="Wingdings" pitchFamily="2" charset="2"/>
              <a:buNone/>
              <a:defRPr sz="6270"/>
            </a:lvl1pPr>
            <a:lvl2pPr marL="0" indent="0">
              <a:buNone/>
              <a:defRPr sz="3921"/>
            </a:lvl2pPr>
            <a:lvl3pPr marL="454216" indent="0">
              <a:buNone/>
              <a:tabLst/>
              <a:defRPr sz="3921"/>
            </a:lvl3pPr>
            <a:lvl4pPr marL="902212" indent="0">
              <a:buNone/>
              <a:defRPr/>
            </a:lvl4pPr>
            <a:lvl5pPr marL="1343986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3085019" y="2378350"/>
            <a:ext cx="10754295" cy="3754008"/>
          </a:xfrm>
        </p:spPr>
        <p:txBody>
          <a:bodyPr wrap="square">
            <a:spAutoFit/>
          </a:bodyPr>
          <a:lstStyle>
            <a:lvl1pPr marL="0" indent="0">
              <a:spcBef>
                <a:spcPts val="2399"/>
              </a:spcBef>
              <a:buClr>
                <a:schemeClr val="tx1"/>
              </a:buClr>
              <a:buFont typeface="Wingdings" pitchFamily="2" charset="2"/>
              <a:buNone/>
              <a:defRPr sz="6270"/>
            </a:lvl1pPr>
            <a:lvl2pPr marL="0" indent="0">
              <a:buNone/>
              <a:defRPr sz="3921"/>
            </a:lvl2pPr>
            <a:lvl3pPr marL="454216" indent="0">
              <a:buNone/>
              <a:tabLst/>
              <a:defRPr sz="3921"/>
            </a:lvl3pPr>
            <a:lvl4pPr marL="902212" indent="0">
              <a:buNone/>
              <a:defRPr/>
            </a:lvl4pPr>
            <a:lvl5pPr marL="1343986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40329528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8344" y="2378355"/>
            <a:ext cx="10754295" cy="3893502"/>
          </a:xfrm>
        </p:spPr>
        <p:txBody>
          <a:bodyPr wrap="square">
            <a:spAutoFit/>
          </a:bodyPr>
          <a:lstStyle>
            <a:lvl1pPr marL="563105" indent="-563105">
              <a:spcBef>
                <a:spcPts val="2399"/>
              </a:spcBef>
              <a:buClr>
                <a:schemeClr val="tx2"/>
              </a:buClr>
              <a:buFont typeface="Arial" pitchFamily="34" charset="0"/>
              <a:buChar char="•"/>
              <a:defRPr sz="627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1040944" indent="-457000">
              <a:defRPr sz="4705"/>
            </a:lvl2pPr>
            <a:lvl3pPr marL="1370999" indent="-330057">
              <a:tabLst/>
              <a:defRPr sz="3921"/>
            </a:lvl3pPr>
            <a:lvl4pPr marL="1726442" indent="-355445">
              <a:defRPr/>
            </a:lvl4pPr>
            <a:lvl5pPr marL="2056498" indent="-33005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3085019" y="2378355"/>
            <a:ext cx="10754295" cy="3893502"/>
          </a:xfrm>
        </p:spPr>
        <p:txBody>
          <a:bodyPr wrap="square">
            <a:spAutoFit/>
          </a:bodyPr>
          <a:lstStyle>
            <a:lvl1pPr marL="563105" indent="-563105">
              <a:spcBef>
                <a:spcPts val="2399"/>
              </a:spcBef>
              <a:buClr>
                <a:schemeClr val="tx2"/>
              </a:buClr>
              <a:buFont typeface="Arial" pitchFamily="34" charset="0"/>
              <a:buChar char="•"/>
              <a:defRPr sz="627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1040944" indent="-457000">
              <a:defRPr sz="4705"/>
            </a:lvl2pPr>
            <a:lvl3pPr marL="1370999" indent="-330057">
              <a:tabLst/>
              <a:defRPr sz="3921"/>
            </a:lvl3pPr>
            <a:lvl4pPr marL="1726442" indent="-355445">
              <a:defRPr/>
            </a:lvl4pPr>
            <a:lvl5pPr marL="2056498" indent="-33005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254264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8344" y="2378355"/>
            <a:ext cx="10754295" cy="3893502"/>
          </a:xfrm>
        </p:spPr>
        <p:txBody>
          <a:bodyPr wrap="square">
            <a:spAutoFit/>
          </a:bodyPr>
          <a:lstStyle>
            <a:lvl1pPr marL="563105" indent="-563105">
              <a:spcBef>
                <a:spcPts val="2399"/>
              </a:spcBef>
              <a:buClr>
                <a:schemeClr val="tx1"/>
              </a:buClr>
              <a:buFont typeface="Arial" pitchFamily="34" charset="0"/>
              <a:buChar char="•"/>
              <a:defRPr sz="6270"/>
            </a:lvl1pPr>
            <a:lvl2pPr marL="1040944" indent="-457000">
              <a:defRPr sz="4705"/>
            </a:lvl2pPr>
            <a:lvl3pPr marL="1370999" indent="-330057">
              <a:tabLst/>
              <a:defRPr sz="3921"/>
            </a:lvl3pPr>
            <a:lvl4pPr marL="1726442" indent="-355445">
              <a:defRPr/>
            </a:lvl4pPr>
            <a:lvl5pPr marL="2056498" indent="-33005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3085019" y="2378355"/>
            <a:ext cx="10754295" cy="3893502"/>
          </a:xfrm>
        </p:spPr>
        <p:txBody>
          <a:bodyPr wrap="square">
            <a:spAutoFit/>
          </a:bodyPr>
          <a:lstStyle>
            <a:lvl1pPr marL="563105" indent="-563105">
              <a:spcBef>
                <a:spcPts val="2399"/>
              </a:spcBef>
              <a:buClr>
                <a:schemeClr val="tx1"/>
              </a:buClr>
              <a:buFont typeface="Arial" pitchFamily="34" charset="0"/>
              <a:buChar char="•"/>
              <a:defRPr sz="6270"/>
            </a:lvl1pPr>
            <a:lvl2pPr marL="1040944" indent="-457000">
              <a:defRPr sz="4705"/>
            </a:lvl2pPr>
            <a:lvl3pPr marL="1370999" indent="-330057">
              <a:tabLst/>
              <a:defRPr sz="3921"/>
            </a:lvl3pPr>
            <a:lvl4pPr marL="1726442" indent="-355445">
              <a:defRPr/>
            </a:lvl4pPr>
            <a:lvl5pPr marL="2056498" indent="-33005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0253603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464863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nly s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340" y="579023"/>
            <a:ext cx="23305609" cy="179933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FBB2BD-846C-4813-B494-1EA4319C74C7}"/>
              </a:ext>
            </a:extLst>
          </p:cNvPr>
          <p:cNvSpPr/>
          <p:nvPr userDrawn="1"/>
        </p:nvSpPr>
        <p:spPr>
          <a:xfrm>
            <a:off x="0" y="2378352"/>
            <a:ext cx="24377650" cy="11352116"/>
          </a:xfrm>
          <a:prstGeom prst="rect">
            <a:avLst/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/>
          </a:p>
        </p:txBody>
      </p:sp>
    </p:spTree>
    <p:extLst>
      <p:ext uri="{BB962C8B-B14F-4D97-AF65-F5344CB8AC3E}">
        <p14:creationId xmlns:p14="http://schemas.microsoft.com/office/powerpoint/2010/main" val="1594727546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tag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340" y="579023"/>
            <a:ext cx="23305609" cy="179933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FBB2BD-846C-4813-B494-1EA4319C74C7}"/>
              </a:ext>
            </a:extLst>
          </p:cNvPr>
          <p:cNvSpPr/>
          <p:nvPr userDrawn="1"/>
        </p:nvSpPr>
        <p:spPr>
          <a:xfrm>
            <a:off x="0" y="2378352"/>
            <a:ext cx="24377650" cy="11352116"/>
          </a:xfrm>
          <a:prstGeom prst="rect">
            <a:avLst/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35769B-D947-4F65-8B06-B00FA97D0B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609" y="3168312"/>
            <a:ext cx="11370616" cy="3101747"/>
          </a:xfrm>
        </p:spPr>
        <p:txBody>
          <a:bodyPr/>
          <a:lstStyle>
            <a:lvl1pPr marL="0" indent="0">
              <a:spcBef>
                <a:spcPts val="2399"/>
              </a:spcBef>
              <a:buNone/>
              <a:defRPr lang="en-US" sz="3199" b="1" kern="1200" spc="0" baseline="0" dirty="0" smtClean="0">
                <a:solidFill>
                  <a:schemeClr val="tx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72958" indent="-472958">
              <a:spcBef>
                <a:spcPts val="1600"/>
              </a:spcBef>
              <a:spcAft>
                <a:spcPts val="800"/>
              </a:spcAft>
              <a:buClr>
                <a:schemeClr val="tx2"/>
              </a:buClr>
              <a:defRPr lang="en-US" sz="3199" kern="1200" spc="0" baseline="0" dirty="0" smtClean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146966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340" y="579023"/>
            <a:ext cx="23305609" cy="179933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FBB2BD-846C-4813-B494-1EA4319C74C7}"/>
              </a:ext>
            </a:extLst>
          </p:cNvPr>
          <p:cNvSpPr/>
          <p:nvPr userDrawn="1"/>
        </p:nvSpPr>
        <p:spPr>
          <a:xfrm>
            <a:off x="0" y="2378352"/>
            <a:ext cx="24377650" cy="11352116"/>
          </a:xfrm>
          <a:prstGeom prst="rect">
            <a:avLst/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1B25BF-04D3-438D-B22A-D496C649A1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339" y="3851370"/>
            <a:ext cx="23305607" cy="523092"/>
          </a:xfrm>
          <a:noFill/>
        </p:spPr>
        <p:txBody>
          <a:bodyPr wrap="square" lIns="91440" tIns="45720" rIns="91440" bIns="45720" rtlCol="0">
            <a:spAutoFit/>
          </a:bodyPr>
          <a:lstStyle>
            <a:lvl1pPr marL="0" indent="0">
              <a:buNone/>
              <a:defRPr lang="en-US" sz="2799" b="1" dirty="0" smtClean="0">
                <a:solidFill>
                  <a:schemeClr val="tx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defTabSz="1828343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58151615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s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340" y="579023"/>
            <a:ext cx="23305609" cy="179933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FBB2BD-846C-4813-B494-1EA4319C74C7}"/>
              </a:ext>
            </a:extLst>
          </p:cNvPr>
          <p:cNvSpPr/>
          <p:nvPr userDrawn="1"/>
        </p:nvSpPr>
        <p:spPr>
          <a:xfrm>
            <a:off x="0" y="2939969"/>
            <a:ext cx="24377650" cy="10790498"/>
          </a:xfrm>
          <a:prstGeom prst="rect">
            <a:avLst/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1B25BF-04D3-438D-B22A-D496C649A1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339" y="3851370"/>
            <a:ext cx="23305607" cy="523092"/>
          </a:xfrm>
          <a:noFill/>
        </p:spPr>
        <p:txBody>
          <a:bodyPr wrap="square" lIns="91440" tIns="45720" rIns="91440" bIns="45720" rtlCol="0">
            <a:spAutoFit/>
          </a:bodyPr>
          <a:lstStyle>
            <a:lvl1pPr marL="0" indent="0">
              <a:buNone/>
              <a:defRPr lang="en-US" sz="2799" b="1" dirty="0" smtClean="0">
                <a:solidFill>
                  <a:schemeClr val="tx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defTabSz="1828343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50559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bg>
      <p:bgPr>
        <a:solidFill>
          <a:srgbClr val="1823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2199600" y="11684000"/>
            <a:ext cx="2178050" cy="2032000"/>
          </a:xfrm>
          <a:prstGeom prst="rect">
            <a:avLst/>
          </a:prstGeom>
          <a:solidFill>
            <a:srgbClr val="18232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43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723EC-4AC1-42C1-8097-95B60B661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41" y="579022"/>
            <a:ext cx="10039819" cy="2092880"/>
          </a:xfrm>
        </p:spPr>
        <p:txBody>
          <a:bodyPr vert="horz" wrap="square" lIns="146304" tIns="91440" rIns="146304" bIns="91440" rtlCol="0" anchor="t">
            <a:noAutofit/>
          </a:bodyPr>
          <a:lstStyle>
            <a:lvl1pPr algn="l">
              <a:defRPr lang="en-US" sz="5599" cap="all" spc="1000">
                <a:solidFill>
                  <a:schemeClr val="tx2"/>
                </a:solidFill>
                <a:latin typeface="Segoe UI Semilight" charset="0"/>
                <a:cs typeface="Segoe UI Semilight" charset="0"/>
              </a:defRPr>
            </a:lvl1pPr>
          </a:lstStyle>
          <a:p>
            <a:pPr marL="0" lvl="0" defTabSz="1828343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8961508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684"/>
          <p:cNvSpPr/>
          <p:nvPr userDrawn="1"/>
        </p:nvSpPr>
        <p:spPr>
          <a:xfrm>
            <a:off x="2" y="0"/>
            <a:ext cx="10691339" cy="137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668" y="3991430"/>
            <a:ext cx="8293496" cy="57331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lang="en-US" sz="6398" kern="1200" cap="all" spc="1000" dirty="0">
                <a:ln w="3175">
                  <a:noFill/>
                </a:ln>
                <a:solidFill>
                  <a:srgbClr val="FFFFFF"/>
                </a:solidFill>
                <a:latin typeface="Segoe UI Semilight" charset="0"/>
                <a:ea typeface="+mn-ea"/>
                <a:cs typeface="Segoe UI Semi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06813620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538341" y="3183458"/>
            <a:ext cx="10527496" cy="2879699"/>
          </a:xfrm>
        </p:spPr>
        <p:txBody>
          <a:bodyPr/>
          <a:lstStyle>
            <a:lvl1pPr marL="0" indent="0">
              <a:spcBef>
                <a:spcPts val="2399"/>
              </a:spcBef>
              <a:spcAft>
                <a:spcPts val="1600"/>
              </a:spcAft>
              <a:buNone/>
              <a:defRPr sz="3599" spc="0" baseline="0">
                <a:solidFill>
                  <a:schemeClr val="tx1"/>
                </a:solidFill>
              </a:defRPr>
            </a:lvl1pPr>
            <a:lvl2pPr marL="319960" indent="-319960" algn="l" defTabSz="1523619" rtl="0" eaLnBrk="1" latinLnBrk="0" hangingPunct="1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3199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lvl2pPr>
            <a:lvl3pPr marL="1139541" indent="-457086" defTabSz="1523619">
              <a:buClr>
                <a:schemeClr val="tx2"/>
              </a:buClr>
              <a:defRPr sz="2399" spc="0" baseline="0">
                <a:solidFill>
                  <a:schemeClr val="tx1"/>
                </a:solidFill>
              </a:defRPr>
            </a:lvl3pPr>
            <a:lvl4pPr marL="1828343" indent="-457086" defTabSz="1523619">
              <a:buClr>
                <a:schemeClr val="tx2"/>
              </a:buClr>
              <a:defRPr sz="2199" spc="0" baseline="0">
                <a:solidFill>
                  <a:schemeClr val="tx1"/>
                </a:solidFill>
              </a:defRPr>
            </a:lvl4pPr>
            <a:lvl5pPr marL="2517147" indent="-457086" defTabSz="1523619">
              <a:buClr>
                <a:schemeClr val="tx2"/>
              </a:buClr>
              <a:defRPr sz="2199" spc="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3ED6A4-84B5-4E0F-AACB-5DDD65A08580}"/>
              </a:ext>
            </a:extLst>
          </p:cNvPr>
          <p:cNvSpPr/>
          <p:nvPr userDrawn="1"/>
        </p:nvSpPr>
        <p:spPr>
          <a:xfrm>
            <a:off x="12504428" y="2"/>
            <a:ext cx="11873221" cy="13730468"/>
          </a:xfrm>
          <a:prstGeom prst="rect">
            <a:avLst/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46F0AFE-AADD-4A6A-8100-DF623625B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41" y="579022"/>
            <a:ext cx="10527496" cy="195372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61036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538341" y="4395405"/>
            <a:ext cx="10527496" cy="3797962"/>
          </a:xfrm>
        </p:spPr>
        <p:txBody>
          <a:bodyPr/>
          <a:lstStyle>
            <a:lvl1pPr marL="0" indent="0">
              <a:spcAft>
                <a:spcPts val="3599"/>
              </a:spcAft>
              <a:buNone/>
              <a:defRPr sz="4799" spc="200" baseline="0">
                <a:solidFill>
                  <a:schemeClr val="bg1"/>
                </a:solidFill>
              </a:defRPr>
            </a:lvl1pPr>
            <a:lvl2pPr marL="319960" indent="-319960" algn="l" defTabSz="1523619" rtl="0" eaLnBrk="1" latinLnBrk="0" hangingPunct="1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3999" kern="1200" spc="200" baseline="0" dirty="0" smtClean="0">
                <a:solidFill>
                  <a:schemeClr val="bg1"/>
                </a:solidFill>
                <a:latin typeface="+mn-lt"/>
                <a:ea typeface="+mn-ea"/>
                <a:cs typeface="Times New Roman" panose="02020603050405020304" pitchFamily="18" charset="0"/>
              </a:defRPr>
            </a:lvl2pPr>
            <a:lvl3pPr marL="1139541" indent="-457086" defTabSz="1523619">
              <a:buClr>
                <a:schemeClr val="tx2"/>
              </a:buClr>
              <a:defRPr spc="200" baseline="0">
                <a:solidFill>
                  <a:schemeClr val="bg1"/>
                </a:solidFill>
              </a:defRPr>
            </a:lvl3pPr>
            <a:lvl4pPr marL="1828343" indent="-457086" defTabSz="1523619">
              <a:buClr>
                <a:schemeClr val="tx2"/>
              </a:buClr>
              <a:defRPr spc="200" baseline="0">
                <a:solidFill>
                  <a:schemeClr val="bg1"/>
                </a:solidFill>
              </a:defRPr>
            </a:lvl4pPr>
            <a:lvl5pPr marL="2517147" indent="-457086" defTabSz="1523619">
              <a:buClr>
                <a:schemeClr val="tx2"/>
              </a:buClr>
              <a:defRPr spc="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46F0AFE-AADD-4A6A-8100-DF623625B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41" y="579022"/>
            <a:ext cx="10527496" cy="3235332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3ED6A4-84B5-4E0F-AACB-5DDD65A08580}"/>
              </a:ext>
            </a:extLst>
          </p:cNvPr>
          <p:cNvSpPr/>
          <p:nvPr userDrawn="1"/>
        </p:nvSpPr>
        <p:spPr>
          <a:xfrm>
            <a:off x="12504428" y="2"/>
            <a:ext cx="11873221" cy="137304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/>
          </a:p>
        </p:txBody>
      </p:sp>
    </p:spTree>
    <p:extLst>
      <p:ext uri="{BB962C8B-B14F-4D97-AF65-F5344CB8AC3E}">
        <p14:creationId xmlns:p14="http://schemas.microsoft.com/office/powerpoint/2010/main" val="35141735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6404DEB-A2FD-47E2-863C-BC52EB6360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2277" y="6169066"/>
            <a:ext cx="19713097" cy="1292405"/>
          </a:xfrm>
          <a:noFill/>
        </p:spPr>
        <p:txBody>
          <a:bodyPr tIns="91440" bIns="91440" anchor="t" anchorCtr="0">
            <a:spAutoFit/>
          </a:bodyPr>
          <a:lstStyle>
            <a:lvl1pPr algn="ctr">
              <a:defRPr lang="en-US" sz="7998" b="0" kern="1200" cap="none" spc="-196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11190795" y="5430403"/>
            <a:ext cx="1996059" cy="6462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2399"/>
              </a:spcBef>
              <a:defRPr/>
            </a:pPr>
            <a:r>
              <a:rPr lang="en-US" sz="3599" cap="all" spc="1000">
                <a:solidFill>
                  <a:srgbClr val="FFFFFF"/>
                </a:solidFill>
                <a:latin typeface="Segoe UI Semilight" charset="0"/>
                <a:ea typeface="Segoe UI Semilight" charset="0"/>
                <a:cs typeface="Segoe UI Semilight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366224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8340" y="6169067"/>
            <a:ext cx="19713097" cy="1514004"/>
          </a:xfrm>
          <a:noFill/>
        </p:spPr>
        <p:txBody>
          <a:bodyPr tIns="91440" bIns="91440" anchor="t" anchorCtr="0">
            <a:spAutoFit/>
          </a:bodyPr>
          <a:lstStyle>
            <a:lvl1pPr algn="l">
              <a:defRPr lang="en-US" sz="9598" b="0" kern="1200" cap="none" spc="-196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699408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8341" y="4168347"/>
            <a:ext cx="23300976" cy="2138599"/>
          </a:xfrm>
          <a:noFill/>
        </p:spPr>
        <p:txBody>
          <a:bodyPr tIns="91440" bIns="91440" anchor="t" anchorCtr="0">
            <a:spAutoFit/>
          </a:bodyPr>
          <a:lstStyle>
            <a:lvl1pPr algn="l">
              <a:defRPr sz="14108" cap="none" spc="-196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86395841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8341" y="4168347"/>
            <a:ext cx="23300976" cy="2138599"/>
          </a:xfrm>
          <a:noFill/>
        </p:spPr>
        <p:txBody>
          <a:bodyPr tIns="91440" bIns="91440" anchor="t" anchorCtr="0">
            <a:spAutoFit/>
          </a:bodyPr>
          <a:lstStyle>
            <a:lvl1pPr algn="l">
              <a:defRPr sz="14108" cap="none" spc="-196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29343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044A0-101A-4FC0-8461-808AD7E06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41" y="579025"/>
            <a:ext cx="11209166" cy="179933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E9AADF-3FC2-4C6C-B73A-4CB1DCC20C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8339" y="3716928"/>
            <a:ext cx="11209166" cy="177894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kumimoji="0" lang="en-US" sz="3199" b="0" i="0" u="none" strike="noStrike" kern="1200" cap="none" spc="200" normalizeH="0" baseline="0" dirty="0" smtClean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defRPr>
            </a:lvl1pPr>
            <a:lvl2pPr marL="0" indent="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None/>
              <a:defRPr kumimoji="0" lang="en-US" sz="2799" b="0" i="0" u="none" strike="noStrike" kern="1200" cap="none" spc="200" normalizeH="0" baseline="0" dirty="0" smtClean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0" indent="0">
              <a:buNone/>
              <a:defRPr kumimoji="0" lang="en-US" sz="2000" b="1" i="0" u="none" strike="noStrike" kern="1200" cap="none" spc="200" normalizeH="0" baseline="0" dirty="0" smtClean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0E5592-BCF2-4359-A15B-37F10939823B}"/>
              </a:ext>
            </a:extLst>
          </p:cNvPr>
          <p:cNvSpPr/>
          <p:nvPr userDrawn="1"/>
        </p:nvSpPr>
        <p:spPr bwMode="auto">
          <a:xfrm>
            <a:off x="0" y="11133223"/>
            <a:ext cx="24377650" cy="2582778"/>
          </a:xfrm>
          <a:prstGeom prst="rect">
            <a:avLst/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7198" err="1"/>
          </a:p>
        </p:txBody>
      </p:sp>
    </p:spTree>
    <p:extLst>
      <p:ext uri="{BB962C8B-B14F-4D97-AF65-F5344CB8AC3E}">
        <p14:creationId xmlns:p14="http://schemas.microsoft.com/office/powerpoint/2010/main" val="49301932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901440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-3176" y="0"/>
            <a:ext cx="24377651" cy="13716000"/>
          </a:xfrm>
          <a:effectLst/>
        </p:spPr>
        <p:txBody>
          <a:bodyPr>
            <a:normAutofit/>
          </a:bodyPr>
          <a:lstStyle>
            <a:lvl1pPr marL="0" indent="0">
              <a:buNone/>
              <a:defRPr sz="4200">
                <a:ln>
                  <a:noFill/>
                </a:ln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3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04647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8FBB2BD-846C-4813-B494-1EA4319C74C7}"/>
              </a:ext>
            </a:extLst>
          </p:cNvPr>
          <p:cNvSpPr/>
          <p:nvPr userDrawn="1"/>
        </p:nvSpPr>
        <p:spPr>
          <a:xfrm>
            <a:off x="0" y="2378352"/>
            <a:ext cx="24377650" cy="11352116"/>
          </a:xfrm>
          <a:prstGeom prst="rect">
            <a:avLst/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38338" y="2733327"/>
            <a:ext cx="23300974" cy="2683170"/>
          </a:xfrm>
        </p:spPr>
        <p:txBody>
          <a:bodyPr/>
          <a:lstStyle>
            <a:lvl1pPr marL="0" indent="0">
              <a:buNone/>
              <a:defRPr sz="27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679152" indent="0">
              <a:buNone/>
              <a:defRPr sz="27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45672" indent="0">
              <a:buNone/>
              <a:defRPr sz="27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596325" indent="0">
              <a:buNone/>
              <a:defRPr sz="27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059673" indent="0">
              <a:buNone/>
              <a:defRPr sz="27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4781414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38338" y="12343235"/>
            <a:ext cx="23300974" cy="79022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358425" tIns="286739" rIns="358425" bIns="286739" numCol="1" anchor="t" anchorCtr="0" compatLnSpc="1">
            <a:prstTxWarp prst="textNoShape">
              <a:avLst/>
            </a:prstTxWarp>
            <a:spAutoFit/>
          </a:bodyPr>
          <a:lstStyle/>
          <a:p>
            <a:pPr defTabSz="1827039" eaLnBrk="0" hangingPunct="0"/>
            <a:r>
              <a:rPr lang="en-US" sz="137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2018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0175" y="6167305"/>
            <a:ext cx="6452577" cy="138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59427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38338" y="12343235"/>
            <a:ext cx="23300974" cy="79022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358425" tIns="286739" rIns="358425" bIns="286739" numCol="1" anchor="t" anchorCtr="0" compatLnSpc="1">
            <a:prstTxWarp prst="textNoShape">
              <a:avLst/>
            </a:prstTxWarp>
            <a:spAutoFit/>
          </a:bodyPr>
          <a:lstStyle/>
          <a:p>
            <a:pPr defTabSz="1827039" eaLnBrk="0" hangingPunct="0"/>
            <a:r>
              <a:rPr lang="en-US" sz="1372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2018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0179" y="6167305"/>
            <a:ext cx="6452577" cy="138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60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538341" y="2378357"/>
            <a:ext cx="23300976" cy="5034648"/>
          </a:xfrm>
          <a:prstGeom prst="rect">
            <a:avLst/>
          </a:prstGeom>
        </p:spPr>
        <p:txBody>
          <a:bodyPr/>
          <a:lstStyle>
            <a:lvl1pPr marL="569328" indent="-569328">
              <a:buClr>
                <a:schemeClr val="tx1"/>
              </a:buClr>
              <a:buSzPct val="90000"/>
              <a:buFont typeface="Arial" pitchFamily="34" charset="0"/>
              <a:buChar char="•"/>
              <a:defRPr sz="705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1119988" indent="-550664">
              <a:buClr>
                <a:schemeClr val="tx1"/>
              </a:buClr>
              <a:buSzPct val="90000"/>
              <a:buFont typeface="Arial" pitchFamily="34" charset="0"/>
              <a:buChar char="•"/>
              <a:defRPr sz="627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689316" indent="-569328">
              <a:buClr>
                <a:schemeClr val="tx1"/>
              </a:buClr>
              <a:buSzPct val="90000"/>
              <a:buFont typeface="Arial" pitchFamily="34" charset="0"/>
              <a:buChar char="•"/>
              <a:defRPr sz="548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2137312" indent="-447996">
              <a:buClr>
                <a:schemeClr val="tx1"/>
              </a:buClr>
              <a:buSzPct val="90000"/>
              <a:buFont typeface="Arial" pitchFamily="34" charset="0"/>
              <a:buChar char="•"/>
              <a:defRPr sz="470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2585306" indent="-447996">
              <a:buClr>
                <a:schemeClr val="tx1"/>
              </a:buClr>
              <a:buSzPct val="90000"/>
              <a:buFont typeface="Arial" pitchFamily="34" charset="0"/>
              <a:buChar char="•"/>
              <a:defRPr sz="392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" y="12477753"/>
            <a:ext cx="24377652" cy="12382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7250" spc="-10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7191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CB9D2F-F5F8-42D4-BF59-2CA4DB9E49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4377650" cy="13716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6C5A0B1-2BDC-4805-909D-0A060D505BA1}"/>
              </a:ext>
            </a:extLst>
          </p:cNvPr>
          <p:cNvSpPr/>
          <p:nvPr userDrawn="1"/>
        </p:nvSpPr>
        <p:spPr bwMode="auto">
          <a:xfrm>
            <a:off x="-1" y="0"/>
            <a:ext cx="16127453" cy="13716000"/>
          </a:xfrm>
          <a:prstGeom prst="rect">
            <a:avLst/>
          </a:prstGeom>
          <a:gradFill>
            <a:gsLst>
              <a:gs pos="2800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665" tIns="292532" rIns="365665" bIns="29253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86447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479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MS logo white - EMF">
            <a:extLst>
              <a:ext uri="{FF2B5EF4-FFF2-40B4-BE49-F238E27FC236}">
                <a16:creationId xmlns:a16="http://schemas.microsoft.com/office/drawing/2014/main" id="{4B2448B7-4736-40F6-B6E5-8B83FDA251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03032" y="940134"/>
            <a:ext cx="2845865" cy="60965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81554F9-C402-420F-BE47-B4066E88E3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538465" y="3269226"/>
            <a:ext cx="13086901" cy="3586180"/>
          </a:xfrm>
          <a:noFill/>
        </p:spPr>
        <p:txBody>
          <a:bodyPr lIns="146304" tIns="91440" rIns="146304" bIns="91440" anchor="t" anchorCtr="0"/>
          <a:lstStyle>
            <a:lvl1pPr algn="l">
              <a:defRPr sz="10583" cap="none" spc="-196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9BBA674-B9FC-4DBF-A40F-F694B1C5CE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8465" y="6858000"/>
            <a:ext cx="13086901" cy="3584652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627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37347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3" y="0"/>
            <a:ext cx="24368944" cy="137160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 bwMode="auto">
          <a:xfrm>
            <a:off x="-1" y="0"/>
            <a:ext cx="16127453" cy="13716000"/>
          </a:xfrm>
          <a:prstGeom prst="rect">
            <a:avLst/>
          </a:prstGeom>
          <a:gradFill>
            <a:gsLst>
              <a:gs pos="28000">
                <a:srgbClr val="000000">
                  <a:alpha val="56000"/>
                </a:srgbClr>
              </a:gs>
              <a:gs pos="100000">
                <a:srgbClr val="000000">
                  <a:alpha val="0"/>
                </a:srgb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5665" tIns="292532" rIns="365665" bIns="29253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86447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479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38465" y="3269226"/>
            <a:ext cx="13086901" cy="3586180"/>
          </a:xfrm>
          <a:noFill/>
        </p:spPr>
        <p:txBody>
          <a:bodyPr lIns="146304" tIns="91440" rIns="146304" bIns="91440" anchor="t" anchorCtr="0"/>
          <a:lstStyle>
            <a:lvl1pPr algn="l">
              <a:defRPr sz="10583" cap="none" spc="-196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538465" y="6858000"/>
            <a:ext cx="13086901" cy="3584652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627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8" name="MS logo white - EMF">
            <a:extLst>
              <a:ext uri="{FF2B5EF4-FFF2-40B4-BE49-F238E27FC236}">
                <a16:creationId xmlns:a16="http://schemas.microsoft.com/office/drawing/2014/main" id="{4B2448B7-4736-40F6-B6E5-8B83FDA251F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903032" y="940134"/>
            <a:ext cx="2845865" cy="60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747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38341" y="2378357"/>
            <a:ext cx="23300976" cy="327192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3921"/>
            </a:lvl2pPr>
            <a:lvl3pPr marL="447996" indent="0">
              <a:buNone/>
              <a:defRPr/>
            </a:lvl3pPr>
            <a:lvl4pPr marL="895990" indent="0">
              <a:buNone/>
              <a:defRPr/>
            </a:lvl4pPr>
            <a:lvl5pPr marL="13439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3960728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38341" y="2378357"/>
            <a:ext cx="23300976" cy="327192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3921"/>
            </a:lvl2pPr>
            <a:lvl3pPr marL="447996" indent="0">
              <a:buNone/>
              <a:defRPr/>
            </a:lvl3pPr>
            <a:lvl4pPr marL="895990" indent="0">
              <a:buNone/>
              <a:defRPr/>
            </a:lvl4pPr>
            <a:lvl5pPr marL="13439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838749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8341" y="2378354"/>
            <a:ext cx="23300976" cy="3680175"/>
          </a:xfrm>
        </p:spPr>
        <p:txBody>
          <a:bodyPr>
            <a:spAutoFit/>
          </a:bodyPr>
          <a:lstStyle>
            <a:lvl1pPr>
              <a:defRPr sz="7838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488150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151142" y="3998730"/>
            <a:ext cx="4198348" cy="419834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40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717544" y="3998730"/>
            <a:ext cx="4198348" cy="419834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40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1283945" y="3998730"/>
            <a:ext cx="4198348" cy="419834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40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5850347" y="3998730"/>
            <a:ext cx="4198348" cy="4198348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40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55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8341" y="2378355"/>
            <a:ext cx="23300976" cy="3212546"/>
          </a:xfrm>
        </p:spPr>
        <p:txBody>
          <a:bodyPr>
            <a:spAutoFit/>
          </a:bodyPr>
          <a:lstStyle>
            <a:lvl1pPr>
              <a:defRPr sz="4799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A09FA5-87FE-4058-ABAF-64E38F787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3401731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8344" y="2378350"/>
            <a:ext cx="10754295" cy="3754008"/>
          </a:xfrm>
        </p:spPr>
        <p:txBody>
          <a:bodyPr wrap="square">
            <a:spAutoFit/>
          </a:bodyPr>
          <a:lstStyle>
            <a:lvl1pPr marL="0" indent="0">
              <a:spcBef>
                <a:spcPts val="2399"/>
              </a:spcBef>
              <a:buClr>
                <a:schemeClr val="tx1"/>
              </a:buClr>
              <a:buFont typeface="Wingdings" pitchFamily="2" charset="2"/>
              <a:buNone/>
              <a:defRPr sz="627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3921"/>
            </a:lvl2pPr>
            <a:lvl3pPr marL="454216" indent="0">
              <a:buNone/>
              <a:tabLst/>
              <a:defRPr sz="3921"/>
            </a:lvl3pPr>
            <a:lvl4pPr marL="902212" indent="0">
              <a:buNone/>
              <a:defRPr/>
            </a:lvl4pPr>
            <a:lvl5pPr marL="1343986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3085019" y="2378350"/>
            <a:ext cx="10754295" cy="3754008"/>
          </a:xfrm>
        </p:spPr>
        <p:txBody>
          <a:bodyPr wrap="square">
            <a:spAutoFit/>
          </a:bodyPr>
          <a:lstStyle>
            <a:lvl1pPr marL="0" indent="0">
              <a:spcBef>
                <a:spcPts val="2399"/>
              </a:spcBef>
              <a:buClr>
                <a:schemeClr val="tx1"/>
              </a:buClr>
              <a:buFont typeface="Wingdings" pitchFamily="2" charset="2"/>
              <a:buNone/>
              <a:defRPr sz="627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3921"/>
            </a:lvl2pPr>
            <a:lvl3pPr marL="454216" indent="0">
              <a:buNone/>
              <a:tabLst/>
              <a:defRPr sz="3921"/>
            </a:lvl3pPr>
            <a:lvl4pPr marL="902212" indent="0">
              <a:buNone/>
              <a:defRPr/>
            </a:lvl4pPr>
            <a:lvl5pPr marL="1343986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219528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8344" y="2378350"/>
            <a:ext cx="10754295" cy="3754008"/>
          </a:xfrm>
        </p:spPr>
        <p:txBody>
          <a:bodyPr wrap="square">
            <a:spAutoFit/>
          </a:bodyPr>
          <a:lstStyle>
            <a:lvl1pPr marL="0" indent="0">
              <a:spcBef>
                <a:spcPts val="2399"/>
              </a:spcBef>
              <a:buClr>
                <a:schemeClr val="tx1"/>
              </a:buClr>
              <a:buFont typeface="Wingdings" pitchFamily="2" charset="2"/>
              <a:buNone/>
              <a:defRPr sz="6270"/>
            </a:lvl1pPr>
            <a:lvl2pPr marL="0" indent="0">
              <a:buNone/>
              <a:defRPr sz="3921"/>
            </a:lvl2pPr>
            <a:lvl3pPr marL="454216" indent="0">
              <a:buNone/>
              <a:tabLst/>
              <a:defRPr sz="3921"/>
            </a:lvl3pPr>
            <a:lvl4pPr marL="902212" indent="0">
              <a:buNone/>
              <a:defRPr/>
            </a:lvl4pPr>
            <a:lvl5pPr marL="1343986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3085019" y="2378350"/>
            <a:ext cx="10754295" cy="3754008"/>
          </a:xfrm>
        </p:spPr>
        <p:txBody>
          <a:bodyPr wrap="square">
            <a:spAutoFit/>
          </a:bodyPr>
          <a:lstStyle>
            <a:lvl1pPr marL="0" indent="0">
              <a:spcBef>
                <a:spcPts val="2399"/>
              </a:spcBef>
              <a:buClr>
                <a:schemeClr val="tx1"/>
              </a:buClr>
              <a:buFont typeface="Wingdings" pitchFamily="2" charset="2"/>
              <a:buNone/>
              <a:defRPr sz="6270"/>
            </a:lvl1pPr>
            <a:lvl2pPr marL="0" indent="0">
              <a:buNone/>
              <a:defRPr sz="3921"/>
            </a:lvl2pPr>
            <a:lvl3pPr marL="454216" indent="0">
              <a:buNone/>
              <a:tabLst/>
              <a:defRPr sz="3921"/>
            </a:lvl3pPr>
            <a:lvl4pPr marL="902212" indent="0">
              <a:buNone/>
              <a:defRPr/>
            </a:lvl4pPr>
            <a:lvl5pPr marL="1343986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5605777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8344" y="2378355"/>
            <a:ext cx="10754295" cy="3893502"/>
          </a:xfrm>
        </p:spPr>
        <p:txBody>
          <a:bodyPr wrap="square">
            <a:spAutoFit/>
          </a:bodyPr>
          <a:lstStyle>
            <a:lvl1pPr marL="563105" indent="-563105">
              <a:spcBef>
                <a:spcPts val="2399"/>
              </a:spcBef>
              <a:buClr>
                <a:schemeClr val="tx2"/>
              </a:buClr>
              <a:buFont typeface="Arial" pitchFamily="34" charset="0"/>
              <a:buChar char="•"/>
              <a:defRPr sz="627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1040944" indent="-457000">
              <a:defRPr sz="4705"/>
            </a:lvl2pPr>
            <a:lvl3pPr marL="1370999" indent="-330057">
              <a:tabLst/>
              <a:defRPr sz="3921"/>
            </a:lvl3pPr>
            <a:lvl4pPr marL="1726442" indent="-355445">
              <a:defRPr/>
            </a:lvl4pPr>
            <a:lvl5pPr marL="2056498" indent="-33005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3085019" y="2378355"/>
            <a:ext cx="10754295" cy="3893502"/>
          </a:xfrm>
        </p:spPr>
        <p:txBody>
          <a:bodyPr wrap="square">
            <a:spAutoFit/>
          </a:bodyPr>
          <a:lstStyle>
            <a:lvl1pPr marL="563105" indent="-563105">
              <a:spcBef>
                <a:spcPts val="2399"/>
              </a:spcBef>
              <a:buClr>
                <a:schemeClr val="tx2"/>
              </a:buClr>
              <a:buFont typeface="Arial" pitchFamily="34" charset="0"/>
              <a:buChar char="•"/>
              <a:defRPr sz="627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1040944" indent="-457000">
              <a:defRPr sz="4705"/>
            </a:lvl2pPr>
            <a:lvl3pPr marL="1370999" indent="-330057">
              <a:tabLst/>
              <a:defRPr sz="3921"/>
            </a:lvl3pPr>
            <a:lvl4pPr marL="1726442" indent="-355445">
              <a:defRPr/>
            </a:lvl4pPr>
            <a:lvl5pPr marL="2056498" indent="-33005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5444589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8344" y="2378355"/>
            <a:ext cx="10754295" cy="3893502"/>
          </a:xfrm>
        </p:spPr>
        <p:txBody>
          <a:bodyPr wrap="square">
            <a:spAutoFit/>
          </a:bodyPr>
          <a:lstStyle>
            <a:lvl1pPr marL="563105" indent="-563105">
              <a:spcBef>
                <a:spcPts val="2399"/>
              </a:spcBef>
              <a:buClr>
                <a:schemeClr val="tx1"/>
              </a:buClr>
              <a:buFont typeface="Arial" pitchFamily="34" charset="0"/>
              <a:buChar char="•"/>
              <a:defRPr sz="6270"/>
            </a:lvl1pPr>
            <a:lvl2pPr marL="1040944" indent="-457000">
              <a:defRPr sz="4705"/>
            </a:lvl2pPr>
            <a:lvl3pPr marL="1370999" indent="-330057">
              <a:tabLst/>
              <a:defRPr sz="3921"/>
            </a:lvl3pPr>
            <a:lvl4pPr marL="1726442" indent="-355445">
              <a:defRPr/>
            </a:lvl4pPr>
            <a:lvl5pPr marL="2056498" indent="-33005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3085019" y="2378355"/>
            <a:ext cx="10754295" cy="3893502"/>
          </a:xfrm>
        </p:spPr>
        <p:txBody>
          <a:bodyPr wrap="square">
            <a:spAutoFit/>
          </a:bodyPr>
          <a:lstStyle>
            <a:lvl1pPr marL="563105" indent="-563105">
              <a:spcBef>
                <a:spcPts val="2399"/>
              </a:spcBef>
              <a:buClr>
                <a:schemeClr val="tx1"/>
              </a:buClr>
              <a:buFont typeface="Arial" pitchFamily="34" charset="0"/>
              <a:buChar char="•"/>
              <a:defRPr sz="6270"/>
            </a:lvl1pPr>
            <a:lvl2pPr marL="1040944" indent="-457000">
              <a:defRPr sz="4705"/>
            </a:lvl2pPr>
            <a:lvl3pPr marL="1370999" indent="-330057">
              <a:tabLst/>
              <a:defRPr sz="3921"/>
            </a:lvl3pPr>
            <a:lvl4pPr marL="1726442" indent="-355445">
              <a:defRPr/>
            </a:lvl4pPr>
            <a:lvl5pPr marL="2056498" indent="-330057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592899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40702448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nly s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340" y="579023"/>
            <a:ext cx="23305609" cy="179933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FBB2BD-846C-4813-B494-1EA4319C74C7}"/>
              </a:ext>
            </a:extLst>
          </p:cNvPr>
          <p:cNvSpPr/>
          <p:nvPr userDrawn="1"/>
        </p:nvSpPr>
        <p:spPr>
          <a:xfrm>
            <a:off x="0" y="2378352"/>
            <a:ext cx="24377650" cy="11352116"/>
          </a:xfrm>
          <a:prstGeom prst="rect">
            <a:avLst/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/>
          </a:p>
        </p:txBody>
      </p:sp>
    </p:spTree>
    <p:extLst>
      <p:ext uri="{BB962C8B-B14F-4D97-AF65-F5344CB8AC3E}">
        <p14:creationId xmlns:p14="http://schemas.microsoft.com/office/powerpoint/2010/main" val="262520272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tage_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340" y="579023"/>
            <a:ext cx="23305609" cy="179933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FBB2BD-846C-4813-B494-1EA4319C74C7}"/>
              </a:ext>
            </a:extLst>
          </p:cNvPr>
          <p:cNvSpPr/>
          <p:nvPr userDrawn="1"/>
        </p:nvSpPr>
        <p:spPr>
          <a:xfrm>
            <a:off x="0" y="2378352"/>
            <a:ext cx="24377650" cy="11352116"/>
          </a:xfrm>
          <a:prstGeom prst="rect">
            <a:avLst/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35769B-D947-4F65-8B06-B00FA97D0B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609" y="3168312"/>
            <a:ext cx="11370616" cy="3101747"/>
          </a:xfrm>
        </p:spPr>
        <p:txBody>
          <a:bodyPr/>
          <a:lstStyle>
            <a:lvl1pPr marL="0" indent="0">
              <a:spcBef>
                <a:spcPts val="2399"/>
              </a:spcBef>
              <a:buNone/>
              <a:defRPr lang="en-US" sz="3199" b="1" kern="1200" spc="0" baseline="0" dirty="0" smtClean="0">
                <a:solidFill>
                  <a:schemeClr val="tx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472958" indent="-472958">
              <a:spcBef>
                <a:spcPts val="1600"/>
              </a:spcBef>
              <a:spcAft>
                <a:spcPts val="800"/>
              </a:spcAft>
              <a:buClr>
                <a:schemeClr val="tx2"/>
              </a:buClr>
              <a:defRPr lang="en-US" sz="3199" kern="1200" spc="0" baseline="0" dirty="0" smtClean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93425708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340" y="579023"/>
            <a:ext cx="23305609" cy="179933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FBB2BD-846C-4813-B494-1EA4319C74C7}"/>
              </a:ext>
            </a:extLst>
          </p:cNvPr>
          <p:cNvSpPr/>
          <p:nvPr userDrawn="1"/>
        </p:nvSpPr>
        <p:spPr>
          <a:xfrm>
            <a:off x="0" y="2378352"/>
            <a:ext cx="24377650" cy="11352116"/>
          </a:xfrm>
          <a:prstGeom prst="rect">
            <a:avLst/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1B25BF-04D3-438D-B22A-D496C649A1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339" y="3851370"/>
            <a:ext cx="23305607" cy="523092"/>
          </a:xfrm>
          <a:noFill/>
        </p:spPr>
        <p:txBody>
          <a:bodyPr wrap="square" lIns="91440" tIns="45720" rIns="91440" bIns="45720" rtlCol="0">
            <a:spAutoFit/>
          </a:bodyPr>
          <a:lstStyle>
            <a:lvl1pPr marL="0" indent="0">
              <a:buNone/>
              <a:defRPr lang="en-US" sz="2799" b="1" dirty="0" smtClean="0">
                <a:solidFill>
                  <a:schemeClr val="tx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defTabSz="1828343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73729283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s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340" y="579023"/>
            <a:ext cx="23305609" cy="179933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FBB2BD-846C-4813-B494-1EA4319C74C7}"/>
              </a:ext>
            </a:extLst>
          </p:cNvPr>
          <p:cNvSpPr/>
          <p:nvPr userDrawn="1"/>
        </p:nvSpPr>
        <p:spPr>
          <a:xfrm>
            <a:off x="0" y="2939969"/>
            <a:ext cx="24377650" cy="10790498"/>
          </a:xfrm>
          <a:prstGeom prst="rect">
            <a:avLst/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1B25BF-04D3-438D-B22A-D496C649A1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8339" y="3851370"/>
            <a:ext cx="23305607" cy="523092"/>
          </a:xfrm>
          <a:noFill/>
        </p:spPr>
        <p:txBody>
          <a:bodyPr wrap="square" lIns="91440" tIns="45720" rIns="91440" bIns="45720" rtlCol="0">
            <a:spAutoFit/>
          </a:bodyPr>
          <a:lstStyle>
            <a:lvl1pPr marL="0" indent="0">
              <a:buNone/>
              <a:defRPr lang="en-US" sz="2799" b="1" dirty="0" smtClean="0">
                <a:solidFill>
                  <a:schemeClr val="tx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defTabSz="1828343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32771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3"/>
          <p:cNvSpPr>
            <a:spLocks noGrp="1"/>
          </p:cNvSpPr>
          <p:nvPr>
            <p:ph type="pic" sz="quarter" idx="18"/>
          </p:nvPr>
        </p:nvSpPr>
        <p:spPr>
          <a:xfrm>
            <a:off x="5519499" y="7524479"/>
            <a:ext cx="4572000" cy="428943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40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19805650" y="7524479"/>
            <a:ext cx="4572000" cy="428943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40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15018001" y="2995414"/>
            <a:ext cx="4572000" cy="428943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40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19805650" y="2995414"/>
            <a:ext cx="4572000" cy="428943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40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10254313" y="2995414"/>
            <a:ext cx="4572000" cy="428943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40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Picture Placeholder 13"/>
          <p:cNvSpPr>
            <a:spLocks noGrp="1"/>
          </p:cNvSpPr>
          <p:nvPr>
            <p:ph type="pic" sz="quarter" idx="17"/>
          </p:nvPr>
        </p:nvSpPr>
        <p:spPr>
          <a:xfrm>
            <a:off x="10254313" y="7524479"/>
            <a:ext cx="4572000" cy="4289432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400">
                <a:ln>
                  <a:noFill/>
                </a:ln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79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723EC-4AC1-42C1-8097-95B60B661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41" y="579022"/>
            <a:ext cx="10039819" cy="2092880"/>
          </a:xfrm>
        </p:spPr>
        <p:txBody>
          <a:bodyPr vert="horz" wrap="square" lIns="146304" tIns="91440" rIns="146304" bIns="91440" rtlCol="0" anchor="t">
            <a:noAutofit/>
          </a:bodyPr>
          <a:lstStyle>
            <a:lvl1pPr algn="l">
              <a:defRPr lang="en-US" sz="5599" cap="all" spc="1000">
                <a:solidFill>
                  <a:schemeClr val="tx2"/>
                </a:solidFill>
                <a:latin typeface="Segoe UI Semilight" charset="0"/>
                <a:cs typeface="Segoe UI Semilight" charset="0"/>
              </a:defRPr>
            </a:lvl1pPr>
          </a:lstStyle>
          <a:p>
            <a:pPr marL="0" lvl="0" defTabSz="1828343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92586772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entagon 684"/>
          <p:cNvSpPr/>
          <p:nvPr userDrawn="1"/>
        </p:nvSpPr>
        <p:spPr>
          <a:xfrm>
            <a:off x="2" y="0"/>
            <a:ext cx="10691339" cy="1371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668" y="3991430"/>
            <a:ext cx="8293496" cy="57331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lang="en-US" sz="6398" kern="1200" cap="all" spc="1000" dirty="0">
                <a:ln w="3175">
                  <a:noFill/>
                </a:ln>
                <a:solidFill>
                  <a:srgbClr val="FFFFFF"/>
                </a:solidFill>
                <a:latin typeface="Segoe UI Semilight" charset="0"/>
                <a:ea typeface="+mn-ea"/>
                <a:cs typeface="Segoe UI Semilight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4952854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538341" y="3183458"/>
            <a:ext cx="10527496" cy="2879699"/>
          </a:xfrm>
        </p:spPr>
        <p:txBody>
          <a:bodyPr/>
          <a:lstStyle>
            <a:lvl1pPr marL="0" indent="0">
              <a:spcBef>
                <a:spcPts val="2399"/>
              </a:spcBef>
              <a:spcAft>
                <a:spcPts val="1600"/>
              </a:spcAft>
              <a:buNone/>
              <a:defRPr sz="3599" spc="0" baseline="0">
                <a:solidFill>
                  <a:schemeClr val="tx1"/>
                </a:solidFill>
              </a:defRPr>
            </a:lvl1pPr>
            <a:lvl2pPr marL="319960" indent="-319960" algn="l" defTabSz="1523619" rtl="0" eaLnBrk="1" latinLnBrk="0" hangingPunct="1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3199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Times New Roman" panose="02020603050405020304" pitchFamily="18" charset="0"/>
              </a:defRPr>
            </a:lvl2pPr>
            <a:lvl3pPr marL="1139541" indent="-457086" defTabSz="1523619">
              <a:buClr>
                <a:schemeClr val="tx2"/>
              </a:buClr>
              <a:defRPr sz="2399" spc="0" baseline="0">
                <a:solidFill>
                  <a:schemeClr val="tx1"/>
                </a:solidFill>
              </a:defRPr>
            </a:lvl3pPr>
            <a:lvl4pPr marL="1828343" indent="-457086" defTabSz="1523619">
              <a:buClr>
                <a:schemeClr val="tx2"/>
              </a:buClr>
              <a:defRPr sz="2199" spc="0" baseline="0">
                <a:solidFill>
                  <a:schemeClr val="tx1"/>
                </a:solidFill>
              </a:defRPr>
            </a:lvl4pPr>
            <a:lvl5pPr marL="2517147" indent="-457086" defTabSz="1523619">
              <a:buClr>
                <a:schemeClr val="tx2"/>
              </a:buClr>
              <a:defRPr sz="2199" spc="0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3ED6A4-84B5-4E0F-AACB-5DDD65A08580}"/>
              </a:ext>
            </a:extLst>
          </p:cNvPr>
          <p:cNvSpPr/>
          <p:nvPr userDrawn="1"/>
        </p:nvSpPr>
        <p:spPr>
          <a:xfrm>
            <a:off x="12504428" y="2"/>
            <a:ext cx="11873221" cy="13730468"/>
          </a:xfrm>
          <a:prstGeom prst="rect">
            <a:avLst/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46F0AFE-AADD-4A6A-8100-DF623625B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41" y="579022"/>
            <a:ext cx="10527496" cy="195372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32320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 stud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538341" y="4395405"/>
            <a:ext cx="10527496" cy="3797962"/>
          </a:xfrm>
        </p:spPr>
        <p:txBody>
          <a:bodyPr/>
          <a:lstStyle>
            <a:lvl1pPr marL="0" indent="0">
              <a:spcAft>
                <a:spcPts val="3599"/>
              </a:spcAft>
              <a:buNone/>
              <a:defRPr sz="4799" spc="200" baseline="0">
                <a:solidFill>
                  <a:schemeClr val="bg1"/>
                </a:solidFill>
              </a:defRPr>
            </a:lvl1pPr>
            <a:lvl2pPr marL="319960" indent="-319960" algn="l" defTabSz="1523619" rtl="0" eaLnBrk="1" latinLnBrk="0" hangingPunct="1">
              <a:lnSpc>
                <a:spcPct val="107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lang="en-US" sz="3999" kern="1200" spc="200" baseline="0" dirty="0" smtClean="0">
                <a:solidFill>
                  <a:schemeClr val="bg1"/>
                </a:solidFill>
                <a:latin typeface="+mn-lt"/>
                <a:ea typeface="+mn-ea"/>
                <a:cs typeface="Times New Roman" panose="02020603050405020304" pitchFamily="18" charset="0"/>
              </a:defRPr>
            </a:lvl2pPr>
            <a:lvl3pPr marL="1139541" indent="-457086" defTabSz="1523619">
              <a:buClr>
                <a:schemeClr val="tx2"/>
              </a:buClr>
              <a:defRPr spc="200" baseline="0">
                <a:solidFill>
                  <a:schemeClr val="bg1"/>
                </a:solidFill>
              </a:defRPr>
            </a:lvl3pPr>
            <a:lvl4pPr marL="1828343" indent="-457086" defTabSz="1523619">
              <a:buClr>
                <a:schemeClr val="tx2"/>
              </a:buClr>
              <a:defRPr spc="200" baseline="0">
                <a:solidFill>
                  <a:schemeClr val="bg1"/>
                </a:solidFill>
              </a:defRPr>
            </a:lvl4pPr>
            <a:lvl5pPr marL="2517147" indent="-457086" defTabSz="1523619">
              <a:buClr>
                <a:schemeClr val="tx2"/>
              </a:buClr>
              <a:defRPr spc="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46F0AFE-AADD-4A6A-8100-DF623625B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41" y="579022"/>
            <a:ext cx="10527496" cy="3235332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3ED6A4-84B5-4E0F-AACB-5DDD65A08580}"/>
              </a:ext>
            </a:extLst>
          </p:cNvPr>
          <p:cNvSpPr/>
          <p:nvPr userDrawn="1"/>
        </p:nvSpPr>
        <p:spPr>
          <a:xfrm>
            <a:off x="12504428" y="2"/>
            <a:ext cx="11873221" cy="137304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/>
          </a:p>
        </p:txBody>
      </p:sp>
    </p:spTree>
    <p:extLst>
      <p:ext uri="{BB962C8B-B14F-4D97-AF65-F5344CB8AC3E}">
        <p14:creationId xmlns:p14="http://schemas.microsoft.com/office/powerpoint/2010/main" val="1729292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6404DEB-A2FD-47E2-863C-BC52EB6360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32277" y="6169066"/>
            <a:ext cx="19713097" cy="1292405"/>
          </a:xfrm>
          <a:noFill/>
        </p:spPr>
        <p:txBody>
          <a:bodyPr tIns="91440" bIns="91440" anchor="t" anchorCtr="0">
            <a:spAutoFit/>
          </a:bodyPr>
          <a:lstStyle>
            <a:lvl1pPr algn="ctr">
              <a:defRPr lang="en-US" sz="7998" b="0" kern="1200" cap="none" spc="-196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11190795" y="5430403"/>
            <a:ext cx="1996059" cy="6462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ts val="2399"/>
              </a:spcBef>
              <a:defRPr/>
            </a:pPr>
            <a:r>
              <a:rPr lang="en-US" sz="3599" cap="all" spc="1000">
                <a:solidFill>
                  <a:srgbClr val="FFFFFF"/>
                </a:solidFill>
                <a:latin typeface="Segoe UI Semilight" charset="0"/>
                <a:ea typeface="Segoe UI Semilight" charset="0"/>
                <a:cs typeface="Segoe UI Semilight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04280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8340" y="6169067"/>
            <a:ext cx="19713097" cy="1514004"/>
          </a:xfrm>
          <a:noFill/>
        </p:spPr>
        <p:txBody>
          <a:bodyPr tIns="91440" bIns="91440" anchor="t" anchorCtr="0">
            <a:spAutoFit/>
          </a:bodyPr>
          <a:lstStyle>
            <a:lvl1pPr algn="l">
              <a:defRPr lang="en-US" sz="9598" b="0" kern="1200" cap="none" spc="-196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678888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8341" y="4168347"/>
            <a:ext cx="23300976" cy="2138599"/>
          </a:xfrm>
          <a:noFill/>
        </p:spPr>
        <p:txBody>
          <a:bodyPr tIns="91440" bIns="91440" anchor="t" anchorCtr="0">
            <a:spAutoFit/>
          </a:bodyPr>
          <a:lstStyle>
            <a:lvl1pPr algn="l">
              <a:defRPr sz="14108" cap="none" spc="-196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57021497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8341" y="4168347"/>
            <a:ext cx="23300976" cy="2138599"/>
          </a:xfrm>
          <a:noFill/>
        </p:spPr>
        <p:txBody>
          <a:bodyPr tIns="91440" bIns="91440" anchor="t" anchorCtr="0">
            <a:spAutoFit/>
          </a:bodyPr>
          <a:lstStyle>
            <a:lvl1pPr algn="l">
              <a:defRPr sz="14108" cap="none" spc="-196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1860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044A0-101A-4FC0-8461-808AD7E060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341" y="579025"/>
            <a:ext cx="11209166" cy="179933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0E9AADF-3FC2-4C6C-B73A-4CB1DCC20C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8339" y="3716928"/>
            <a:ext cx="11209166" cy="1778948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kumimoji="0" lang="en-US" sz="3199" b="0" i="0" u="none" strike="noStrike" kern="1200" cap="none" spc="200" normalizeH="0" baseline="0" dirty="0" smtClean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defRPr>
            </a:lvl1pPr>
            <a:lvl2pPr marL="0" indent="0">
              <a:spcAft>
                <a:spcPts val="1200"/>
              </a:spcAft>
              <a:buClr>
                <a:schemeClr val="tx2"/>
              </a:buClr>
              <a:buFont typeface="Arial" panose="020B0604020202020204" pitchFamily="34" charset="0"/>
              <a:buNone/>
              <a:defRPr kumimoji="0" lang="en-US" sz="2799" b="0" i="0" u="none" strike="noStrike" kern="1200" cap="none" spc="200" normalizeH="0" baseline="0" dirty="0" smtClean="0">
                <a:ln>
                  <a:noFill/>
                </a:ln>
                <a:solidFill>
                  <a:srgbClr val="D2D2D2">
                    <a:lumMod val="10000"/>
                  </a:srgbClr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0" indent="0">
              <a:buNone/>
              <a:defRPr kumimoji="0" lang="en-US" sz="2000" b="1" i="0" u="none" strike="noStrike" kern="1200" cap="none" spc="200" normalizeH="0" baseline="0" dirty="0" smtClean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defRPr>
            </a:lvl3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0E5592-BCF2-4359-A15B-37F10939823B}"/>
              </a:ext>
            </a:extLst>
          </p:cNvPr>
          <p:cNvSpPr/>
          <p:nvPr userDrawn="1"/>
        </p:nvSpPr>
        <p:spPr bwMode="auto">
          <a:xfrm>
            <a:off x="0" y="11133223"/>
            <a:ext cx="24377650" cy="2582778"/>
          </a:xfrm>
          <a:prstGeom prst="rect">
            <a:avLst/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7198" err="1"/>
          </a:p>
        </p:txBody>
      </p:sp>
    </p:spTree>
    <p:extLst>
      <p:ext uri="{BB962C8B-B14F-4D97-AF65-F5344CB8AC3E}">
        <p14:creationId xmlns:p14="http://schemas.microsoft.com/office/powerpoint/2010/main" val="4205160950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941616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6072" y="0"/>
            <a:ext cx="12169577" cy="137160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latin typeface="Calibri Light"/>
                <a:cs typeface="Calibri Ligh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12185649" y="0"/>
            <a:ext cx="12169577" cy="137160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latin typeface="Calibri Light"/>
                <a:cs typeface="Calibri Light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390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081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8FBB2BD-846C-4813-B494-1EA4319C74C7}"/>
              </a:ext>
            </a:extLst>
          </p:cNvPr>
          <p:cNvSpPr/>
          <p:nvPr userDrawn="1"/>
        </p:nvSpPr>
        <p:spPr>
          <a:xfrm>
            <a:off x="0" y="2378352"/>
            <a:ext cx="24377650" cy="11352116"/>
          </a:xfrm>
          <a:prstGeom prst="rect">
            <a:avLst/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38338" y="2733327"/>
            <a:ext cx="23300974" cy="2683170"/>
          </a:xfrm>
        </p:spPr>
        <p:txBody>
          <a:bodyPr/>
          <a:lstStyle>
            <a:lvl1pPr marL="0" indent="0">
              <a:buNone/>
              <a:defRPr sz="27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679152" indent="0">
              <a:buNone/>
              <a:defRPr sz="27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1145672" indent="0">
              <a:buNone/>
              <a:defRPr sz="27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596325" indent="0">
              <a:buNone/>
              <a:defRPr sz="27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2059673" indent="0">
              <a:buNone/>
              <a:defRPr sz="2799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1596343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38338" y="12343235"/>
            <a:ext cx="23300974" cy="79022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358425" tIns="286739" rIns="358425" bIns="286739" numCol="1" anchor="t" anchorCtr="0" compatLnSpc="1">
            <a:prstTxWarp prst="textNoShape">
              <a:avLst/>
            </a:prstTxWarp>
            <a:spAutoFit/>
          </a:bodyPr>
          <a:lstStyle/>
          <a:p>
            <a:pPr defTabSz="1827039" eaLnBrk="0" hangingPunct="0"/>
            <a:r>
              <a:rPr lang="en-US" sz="137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2018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0175" y="6167305"/>
            <a:ext cx="6452577" cy="138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16472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38338" y="12343235"/>
            <a:ext cx="23300974" cy="79022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358425" tIns="286739" rIns="358425" bIns="286739" numCol="1" anchor="t" anchorCtr="0" compatLnSpc="1">
            <a:prstTxWarp prst="textNoShape">
              <a:avLst/>
            </a:prstTxWarp>
            <a:spAutoFit/>
          </a:bodyPr>
          <a:lstStyle/>
          <a:p>
            <a:pPr defTabSz="1827039" eaLnBrk="0" hangingPunct="0"/>
            <a:r>
              <a:rPr lang="en-US" sz="1372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2018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0179" y="6167305"/>
            <a:ext cx="6452577" cy="1384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358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538341" y="2378357"/>
            <a:ext cx="23300976" cy="5034648"/>
          </a:xfrm>
          <a:prstGeom prst="rect">
            <a:avLst/>
          </a:prstGeom>
        </p:spPr>
        <p:txBody>
          <a:bodyPr/>
          <a:lstStyle>
            <a:lvl1pPr marL="569328" indent="-569328">
              <a:buClr>
                <a:schemeClr val="tx1"/>
              </a:buClr>
              <a:buSzPct val="90000"/>
              <a:buFont typeface="Arial" pitchFamily="34" charset="0"/>
              <a:buChar char="•"/>
              <a:defRPr sz="705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1119988" indent="-550664">
              <a:buClr>
                <a:schemeClr val="tx1"/>
              </a:buClr>
              <a:buSzPct val="90000"/>
              <a:buFont typeface="Arial" pitchFamily="34" charset="0"/>
              <a:buChar char="•"/>
              <a:defRPr sz="627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689316" indent="-569328">
              <a:buClr>
                <a:schemeClr val="tx1"/>
              </a:buClr>
              <a:buSzPct val="90000"/>
              <a:buFont typeface="Arial" pitchFamily="34" charset="0"/>
              <a:buChar char="•"/>
              <a:defRPr sz="548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2137312" indent="-447996">
              <a:buClr>
                <a:schemeClr val="tx1"/>
              </a:buClr>
              <a:buSzPct val="90000"/>
              <a:buFont typeface="Arial" pitchFamily="34" charset="0"/>
              <a:buChar char="•"/>
              <a:defRPr sz="470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2585306" indent="-447996">
              <a:buClr>
                <a:schemeClr val="tx1"/>
              </a:buClr>
              <a:buSzPct val="90000"/>
              <a:buFont typeface="Arial" pitchFamily="34" charset="0"/>
              <a:buChar char="•"/>
              <a:defRPr sz="392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" y="12477753"/>
            <a:ext cx="24377652" cy="12382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7250" spc="-10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013173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748622" y="3048000"/>
            <a:ext cx="6710296" cy="8071556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latin typeface="Calibri Light"/>
                <a:cs typeface="Calibri Ligh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8933425" y="3048000"/>
            <a:ext cx="6710296" cy="8071556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latin typeface="Calibri Light"/>
                <a:cs typeface="Calibri Ligh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6115233" y="3048000"/>
            <a:ext cx="6710296" cy="8071556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latin typeface="Calibri Light"/>
                <a:cs typeface="Calibri Light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9688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1541463" y="2997200"/>
            <a:ext cx="5172520" cy="85852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latin typeface="Calibri Light"/>
                <a:cs typeface="Calibri Ligh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6919220" y="2997200"/>
            <a:ext cx="5172520" cy="85852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latin typeface="Calibri Light"/>
                <a:cs typeface="Calibri Ligh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12301786" y="2997200"/>
            <a:ext cx="5172520" cy="85852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latin typeface="Calibri Light"/>
                <a:cs typeface="Calibri Light"/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17679543" y="2997200"/>
            <a:ext cx="5172520" cy="85852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latin typeface="Calibri Light"/>
                <a:cs typeface="Calibri Light"/>
              </a:defRPr>
            </a:lvl1pPr>
          </a:lstStyle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1164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29" Type="http://schemas.openxmlformats.org/officeDocument/2006/relationships/slideLayout" Target="../slideLayouts/slideLayout43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26" Type="http://schemas.openxmlformats.org/officeDocument/2006/relationships/slideLayout" Target="../slideLayouts/slideLayout70.xml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9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29" Type="http://schemas.openxmlformats.org/officeDocument/2006/relationships/slideLayout" Target="../slideLayouts/slideLayout73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68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7.xml"/><Relationship Id="rId28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31" Type="http://schemas.openxmlformats.org/officeDocument/2006/relationships/theme" Target="../theme/theme3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71.xml"/><Relationship Id="rId30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62402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0A5B44-30E7-4E86-87E3-71188B0F38C5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18796" y="12220555"/>
            <a:ext cx="2078990" cy="109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657" r:id="rId3"/>
    <p:sldLayoutId id="2147483752" r:id="rId4"/>
    <p:sldLayoutId id="2147483800" r:id="rId5"/>
    <p:sldLayoutId id="2147483801" r:id="rId6"/>
    <p:sldLayoutId id="2147483802" r:id="rId7"/>
    <p:sldLayoutId id="2147483803" r:id="rId8"/>
    <p:sldLayoutId id="2147483813" r:id="rId9"/>
    <p:sldLayoutId id="2147483810" r:id="rId10"/>
    <p:sldLayoutId id="2147483819" r:id="rId11"/>
    <p:sldLayoutId id="2147483820" r:id="rId12"/>
    <p:sldLayoutId id="2147483885" r:id="rId13"/>
    <p:sldLayoutId id="2147483887" r:id="rId14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6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4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8340" y="579023"/>
            <a:ext cx="23305609" cy="179933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38343" y="2378357"/>
            <a:ext cx="23300972" cy="321254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4602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  <p:sldLayoutId id="2147483834" r:id="rId13"/>
    <p:sldLayoutId id="2147483835" r:id="rId14"/>
    <p:sldLayoutId id="2147483836" r:id="rId15"/>
    <p:sldLayoutId id="2147483837" r:id="rId16"/>
    <p:sldLayoutId id="2147483838" r:id="rId17"/>
    <p:sldLayoutId id="2147483839" r:id="rId18"/>
    <p:sldLayoutId id="2147483840" r:id="rId19"/>
    <p:sldLayoutId id="2147483841" r:id="rId20"/>
    <p:sldLayoutId id="2147483842" r:id="rId21"/>
    <p:sldLayoutId id="2147483843" r:id="rId22"/>
    <p:sldLayoutId id="2147483844" r:id="rId23"/>
    <p:sldLayoutId id="2147483845" r:id="rId24"/>
    <p:sldLayoutId id="2147483846" r:id="rId25"/>
    <p:sldLayoutId id="2147483847" r:id="rId26"/>
    <p:sldLayoutId id="2147483848" r:id="rId27"/>
    <p:sldLayoutId id="2147483849" r:id="rId28"/>
    <p:sldLayoutId id="2147483850" r:id="rId29"/>
    <p:sldLayoutId id="2147483851" r:id="rId30"/>
  </p:sldLayoutIdLst>
  <p:transition>
    <p:fade/>
  </p:transition>
  <p:txStyles>
    <p:titleStyle>
      <a:lvl1pPr algn="ctr" defTabSz="1828277" rtl="0" eaLnBrk="1" latinLnBrk="0" hangingPunct="1">
        <a:lnSpc>
          <a:spcPct val="90000"/>
        </a:lnSpc>
        <a:spcBef>
          <a:spcPct val="0"/>
        </a:spcBef>
        <a:buNone/>
        <a:defRPr lang="en-US" sz="5599" b="0" kern="1200" cap="all" spc="1000" baseline="0" dirty="0">
          <a:ln w="3175">
            <a:noFill/>
          </a:ln>
          <a:solidFill>
            <a:schemeClr val="tx2"/>
          </a:solidFill>
          <a:effectLst/>
          <a:latin typeface="Segoe UI Semilight" charset="0"/>
          <a:ea typeface="+mn-ea"/>
          <a:cs typeface="Segoe UI Semilight" charset="0"/>
        </a:defRPr>
      </a:lvl1pPr>
    </p:titleStyle>
    <p:bodyStyle>
      <a:lvl1pPr marL="672122" marR="0" indent="-672122" algn="l" defTabSz="182827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799" kern="1200" spc="0" baseline="0">
          <a:solidFill>
            <a:schemeClr val="tx1"/>
          </a:solidFill>
          <a:latin typeface="+mj-lt"/>
          <a:ea typeface="+mn-ea"/>
          <a:cs typeface="+mn-cs"/>
        </a:defRPr>
      </a:lvl1pPr>
      <a:lvl2pPr marL="1145096" marR="0" indent="-472974" algn="l" defTabSz="182827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599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1568284" marR="0" indent="-448082" algn="l" defTabSz="182827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199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2016366" marR="0" indent="-448082" algn="l" defTabSz="182827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799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2464446" marR="0" indent="-448082" algn="l" defTabSz="182827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799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5027761" indent="-457070" algn="l" defTabSz="1828277" rtl="0" eaLnBrk="1" latinLnBrk="0" hangingPunct="1">
        <a:spcBef>
          <a:spcPct val="20000"/>
        </a:spcBef>
        <a:buFont typeface="Arial" pitchFamily="34" charset="0"/>
        <a:buChar char="•"/>
        <a:defRPr sz="3921" kern="1200">
          <a:solidFill>
            <a:schemeClr val="tx1"/>
          </a:solidFill>
          <a:latin typeface="+mn-lt"/>
          <a:ea typeface="+mn-ea"/>
          <a:cs typeface="+mn-cs"/>
        </a:defRPr>
      </a:lvl6pPr>
      <a:lvl7pPr marL="5941900" indent="-457070" algn="l" defTabSz="1828277" rtl="0" eaLnBrk="1" latinLnBrk="0" hangingPunct="1">
        <a:spcBef>
          <a:spcPct val="20000"/>
        </a:spcBef>
        <a:buFont typeface="Arial" pitchFamily="34" charset="0"/>
        <a:buChar char="•"/>
        <a:defRPr sz="3921" kern="1200">
          <a:solidFill>
            <a:schemeClr val="tx1"/>
          </a:solidFill>
          <a:latin typeface="+mn-lt"/>
          <a:ea typeface="+mn-ea"/>
          <a:cs typeface="+mn-cs"/>
        </a:defRPr>
      </a:lvl7pPr>
      <a:lvl8pPr marL="6856040" indent="-457070" algn="l" defTabSz="1828277" rtl="0" eaLnBrk="1" latinLnBrk="0" hangingPunct="1">
        <a:spcBef>
          <a:spcPct val="20000"/>
        </a:spcBef>
        <a:buFont typeface="Arial" pitchFamily="34" charset="0"/>
        <a:buChar char="•"/>
        <a:defRPr sz="3921" kern="1200">
          <a:solidFill>
            <a:schemeClr val="tx1"/>
          </a:solidFill>
          <a:latin typeface="+mn-lt"/>
          <a:ea typeface="+mn-ea"/>
          <a:cs typeface="+mn-cs"/>
        </a:defRPr>
      </a:lvl8pPr>
      <a:lvl9pPr marL="7770179" indent="-457070" algn="l" defTabSz="1828277" rtl="0" eaLnBrk="1" latinLnBrk="0" hangingPunct="1">
        <a:spcBef>
          <a:spcPct val="20000"/>
        </a:spcBef>
        <a:buFont typeface="Arial" pitchFamily="34" charset="0"/>
        <a:buChar char="•"/>
        <a:defRPr sz="392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277" rtl="0" eaLnBrk="1" latinLnBrk="0" hangingPunct="1">
        <a:defRPr sz="3529" kern="1200">
          <a:solidFill>
            <a:schemeClr val="tx1"/>
          </a:solidFill>
          <a:latin typeface="+mn-lt"/>
          <a:ea typeface="+mn-ea"/>
          <a:cs typeface="+mn-cs"/>
        </a:defRPr>
      </a:lvl1pPr>
      <a:lvl2pPr marL="914137" algn="l" defTabSz="1828277" rtl="0" eaLnBrk="1" latinLnBrk="0" hangingPunct="1">
        <a:defRPr sz="3529" kern="1200">
          <a:solidFill>
            <a:schemeClr val="tx1"/>
          </a:solidFill>
          <a:latin typeface="+mn-lt"/>
          <a:ea typeface="+mn-ea"/>
          <a:cs typeface="+mn-cs"/>
        </a:defRPr>
      </a:lvl2pPr>
      <a:lvl3pPr marL="1828277" algn="l" defTabSz="1828277" rtl="0" eaLnBrk="1" latinLnBrk="0" hangingPunct="1">
        <a:defRPr sz="3529" kern="1200">
          <a:solidFill>
            <a:schemeClr val="tx1"/>
          </a:solidFill>
          <a:latin typeface="+mn-lt"/>
          <a:ea typeface="+mn-ea"/>
          <a:cs typeface="+mn-cs"/>
        </a:defRPr>
      </a:lvl3pPr>
      <a:lvl4pPr marL="2742414" algn="l" defTabSz="1828277" rtl="0" eaLnBrk="1" latinLnBrk="0" hangingPunct="1">
        <a:defRPr sz="3529" kern="1200">
          <a:solidFill>
            <a:schemeClr val="tx1"/>
          </a:solidFill>
          <a:latin typeface="+mn-lt"/>
          <a:ea typeface="+mn-ea"/>
          <a:cs typeface="+mn-cs"/>
        </a:defRPr>
      </a:lvl4pPr>
      <a:lvl5pPr marL="3656554" algn="l" defTabSz="1828277" rtl="0" eaLnBrk="1" latinLnBrk="0" hangingPunct="1">
        <a:defRPr sz="3529" kern="1200">
          <a:solidFill>
            <a:schemeClr val="tx1"/>
          </a:solidFill>
          <a:latin typeface="+mn-lt"/>
          <a:ea typeface="+mn-ea"/>
          <a:cs typeface="+mn-cs"/>
        </a:defRPr>
      </a:lvl5pPr>
      <a:lvl6pPr marL="4570693" algn="l" defTabSz="1828277" rtl="0" eaLnBrk="1" latinLnBrk="0" hangingPunct="1">
        <a:defRPr sz="3529" kern="1200">
          <a:solidFill>
            <a:schemeClr val="tx1"/>
          </a:solidFill>
          <a:latin typeface="+mn-lt"/>
          <a:ea typeface="+mn-ea"/>
          <a:cs typeface="+mn-cs"/>
        </a:defRPr>
      </a:lvl6pPr>
      <a:lvl7pPr marL="5484830" algn="l" defTabSz="1828277" rtl="0" eaLnBrk="1" latinLnBrk="0" hangingPunct="1">
        <a:defRPr sz="3529" kern="1200">
          <a:solidFill>
            <a:schemeClr val="tx1"/>
          </a:solidFill>
          <a:latin typeface="+mn-lt"/>
          <a:ea typeface="+mn-ea"/>
          <a:cs typeface="+mn-cs"/>
        </a:defRPr>
      </a:lvl7pPr>
      <a:lvl8pPr marL="6398968" algn="l" defTabSz="1828277" rtl="0" eaLnBrk="1" latinLnBrk="0" hangingPunct="1">
        <a:defRPr sz="3529" kern="1200">
          <a:solidFill>
            <a:schemeClr val="tx1"/>
          </a:solidFill>
          <a:latin typeface="+mn-lt"/>
          <a:ea typeface="+mn-ea"/>
          <a:cs typeface="+mn-cs"/>
        </a:defRPr>
      </a:lvl8pPr>
      <a:lvl9pPr marL="7313109" algn="l" defTabSz="1828277" rtl="0" eaLnBrk="1" latinLnBrk="0" hangingPunct="1">
        <a:defRPr sz="352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8340" y="579023"/>
            <a:ext cx="23305609" cy="1799330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38343" y="2378357"/>
            <a:ext cx="23300972" cy="321254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8817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  <p:sldLayoutId id="2147483865" r:id="rId12"/>
    <p:sldLayoutId id="2147483866" r:id="rId13"/>
    <p:sldLayoutId id="2147483867" r:id="rId14"/>
    <p:sldLayoutId id="2147483868" r:id="rId15"/>
    <p:sldLayoutId id="2147483869" r:id="rId16"/>
    <p:sldLayoutId id="2147483870" r:id="rId17"/>
    <p:sldLayoutId id="2147483871" r:id="rId18"/>
    <p:sldLayoutId id="2147483872" r:id="rId19"/>
    <p:sldLayoutId id="2147483873" r:id="rId20"/>
    <p:sldLayoutId id="2147483874" r:id="rId21"/>
    <p:sldLayoutId id="2147483875" r:id="rId22"/>
    <p:sldLayoutId id="2147483876" r:id="rId23"/>
    <p:sldLayoutId id="2147483877" r:id="rId24"/>
    <p:sldLayoutId id="2147483878" r:id="rId25"/>
    <p:sldLayoutId id="2147483879" r:id="rId26"/>
    <p:sldLayoutId id="2147483880" r:id="rId27"/>
    <p:sldLayoutId id="2147483881" r:id="rId28"/>
    <p:sldLayoutId id="2147483882" r:id="rId29"/>
    <p:sldLayoutId id="2147483883" r:id="rId30"/>
  </p:sldLayoutIdLst>
  <p:transition>
    <p:fade/>
  </p:transition>
  <p:txStyles>
    <p:titleStyle>
      <a:lvl1pPr algn="ctr" defTabSz="1828277" rtl="0" eaLnBrk="1" latinLnBrk="0" hangingPunct="1">
        <a:lnSpc>
          <a:spcPct val="90000"/>
        </a:lnSpc>
        <a:spcBef>
          <a:spcPct val="0"/>
        </a:spcBef>
        <a:buNone/>
        <a:defRPr lang="en-US" sz="5599" b="0" kern="1200" cap="all" spc="1000" baseline="0" dirty="0">
          <a:ln w="3175">
            <a:noFill/>
          </a:ln>
          <a:solidFill>
            <a:schemeClr val="tx2"/>
          </a:solidFill>
          <a:effectLst/>
          <a:latin typeface="Segoe UI Semilight" charset="0"/>
          <a:ea typeface="+mn-ea"/>
          <a:cs typeface="Segoe UI Semilight" charset="0"/>
        </a:defRPr>
      </a:lvl1pPr>
    </p:titleStyle>
    <p:bodyStyle>
      <a:lvl1pPr marL="672122" marR="0" indent="-672122" algn="l" defTabSz="182827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799" kern="1200" spc="0" baseline="0">
          <a:solidFill>
            <a:schemeClr val="tx1"/>
          </a:solidFill>
          <a:latin typeface="+mj-lt"/>
          <a:ea typeface="+mn-ea"/>
          <a:cs typeface="+mn-cs"/>
        </a:defRPr>
      </a:lvl1pPr>
      <a:lvl2pPr marL="1145096" marR="0" indent="-472974" algn="l" defTabSz="182827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599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1568284" marR="0" indent="-448082" algn="l" defTabSz="182827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199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2016366" marR="0" indent="-448082" algn="l" defTabSz="182827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799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2464446" marR="0" indent="-448082" algn="l" defTabSz="182827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799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5027761" indent="-457070" algn="l" defTabSz="1828277" rtl="0" eaLnBrk="1" latinLnBrk="0" hangingPunct="1">
        <a:spcBef>
          <a:spcPct val="20000"/>
        </a:spcBef>
        <a:buFont typeface="Arial" pitchFamily="34" charset="0"/>
        <a:buChar char="•"/>
        <a:defRPr sz="3921" kern="1200">
          <a:solidFill>
            <a:schemeClr val="tx1"/>
          </a:solidFill>
          <a:latin typeface="+mn-lt"/>
          <a:ea typeface="+mn-ea"/>
          <a:cs typeface="+mn-cs"/>
        </a:defRPr>
      </a:lvl6pPr>
      <a:lvl7pPr marL="5941900" indent="-457070" algn="l" defTabSz="1828277" rtl="0" eaLnBrk="1" latinLnBrk="0" hangingPunct="1">
        <a:spcBef>
          <a:spcPct val="20000"/>
        </a:spcBef>
        <a:buFont typeface="Arial" pitchFamily="34" charset="0"/>
        <a:buChar char="•"/>
        <a:defRPr sz="3921" kern="1200">
          <a:solidFill>
            <a:schemeClr val="tx1"/>
          </a:solidFill>
          <a:latin typeface="+mn-lt"/>
          <a:ea typeface="+mn-ea"/>
          <a:cs typeface="+mn-cs"/>
        </a:defRPr>
      </a:lvl7pPr>
      <a:lvl8pPr marL="6856040" indent="-457070" algn="l" defTabSz="1828277" rtl="0" eaLnBrk="1" latinLnBrk="0" hangingPunct="1">
        <a:spcBef>
          <a:spcPct val="20000"/>
        </a:spcBef>
        <a:buFont typeface="Arial" pitchFamily="34" charset="0"/>
        <a:buChar char="•"/>
        <a:defRPr sz="3921" kern="1200">
          <a:solidFill>
            <a:schemeClr val="tx1"/>
          </a:solidFill>
          <a:latin typeface="+mn-lt"/>
          <a:ea typeface="+mn-ea"/>
          <a:cs typeface="+mn-cs"/>
        </a:defRPr>
      </a:lvl8pPr>
      <a:lvl9pPr marL="7770179" indent="-457070" algn="l" defTabSz="1828277" rtl="0" eaLnBrk="1" latinLnBrk="0" hangingPunct="1">
        <a:spcBef>
          <a:spcPct val="20000"/>
        </a:spcBef>
        <a:buFont typeface="Arial" pitchFamily="34" charset="0"/>
        <a:buChar char="•"/>
        <a:defRPr sz="392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277" rtl="0" eaLnBrk="1" latinLnBrk="0" hangingPunct="1">
        <a:defRPr sz="3529" kern="1200">
          <a:solidFill>
            <a:schemeClr val="tx1"/>
          </a:solidFill>
          <a:latin typeface="+mn-lt"/>
          <a:ea typeface="+mn-ea"/>
          <a:cs typeface="+mn-cs"/>
        </a:defRPr>
      </a:lvl1pPr>
      <a:lvl2pPr marL="914137" algn="l" defTabSz="1828277" rtl="0" eaLnBrk="1" latinLnBrk="0" hangingPunct="1">
        <a:defRPr sz="3529" kern="1200">
          <a:solidFill>
            <a:schemeClr val="tx1"/>
          </a:solidFill>
          <a:latin typeface="+mn-lt"/>
          <a:ea typeface="+mn-ea"/>
          <a:cs typeface="+mn-cs"/>
        </a:defRPr>
      </a:lvl2pPr>
      <a:lvl3pPr marL="1828277" algn="l" defTabSz="1828277" rtl="0" eaLnBrk="1" latinLnBrk="0" hangingPunct="1">
        <a:defRPr sz="3529" kern="1200">
          <a:solidFill>
            <a:schemeClr val="tx1"/>
          </a:solidFill>
          <a:latin typeface="+mn-lt"/>
          <a:ea typeface="+mn-ea"/>
          <a:cs typeface="+mn-cs"/>
        </a:defRPr>
      </a:lvl3pPr>
      <a:lvl4pPr marL="2742414" algn="l" defTabSz="1828277" rtl="0" eaLnBrk="1" latinLnBrk="0" hangingPunct="1">
        <a:defRPr sz="3529" kern="1200">
          <a:solidFill>
            <a:schemeClr val="tx1"/>
          </a:solidFill>
          <a:latin typeface="+mn-lt"/>
          <a:ea typeface="+mn-ea"/>
          <a:cs typeface="+mn-cs"/>
        </a:defRPr>
      </a:lvl4pPr>
      <a:lvl5pPr marL="3656554" algn="l" defTabSz="1828277" rtl="0" eaLnBrk="1" latinLnBrk="0" hangingPunct="1">
        <a:defRPr sz="3529" kern="1200">
          <a:solidFill>
            <a:schemeClr val="tx1"/>
          </a:solidFill>
          <a:latin typeface="+mn-lt"/>
          <a:ea typeface="+mn-ea"/>
          <a:cs typeface="+mn-cs"/>
        </a:defRPr>
      </a:lvl5pPr>
      <a:lvl6pPr marL="4570693" algn="l" defTabSz="1828277" rtl="0" eaLnBrk="1" latinLnBrk="0" hangingPunct="1">
        <a:defRPr sz="3529" kern="1200">
          <a:solidFill>
            <a:schemeClr val="tx1"/>
          </a:solidFill>
          <a:latin typeface="+mn-lt"/>
          <a:ea typeface="+mn-ea"/>
          <a:cs typeface="+mn-cs"/>
        </a:defRPr>
      </a:lvl6pPr>
      <a:lvl7pPr marL="5484830" algn="l" defTabSz="1828277" rtl="0" eaLnBrk="1" latinLnBrk="0" hangingPunct="1">
        <a:defRPr sz="3529" kern="1200">
          <a:solidFill>
            <a:schemeClr val="tx1"/>
          </a:solidFill>
          <a:latin typeface="+mn-lt"/>
          <a:ea typeface="+mn-ea"/>
          <a:cs typeface="+mn-cs"/>
        </a:defRPr>
      </a:lvl7pPr>
      <a:lvl8pPr marL="6398968" algn="l" defTabSz="1828277" rtl="0" eaLnBrk="1" latinLnBrk="0" hangingPunct="1">
        <a:defRPr sz="3529" kern="1200">
          <a:solidFill>
            <a:schemeClr val="tx1"/>
          </a:solidFill>
          <a:latin typeface="+mn-lt"/>
          <a:ea typeface="+mn-ea"/>
          <a:cs typeface="+mn-cs"/>
        </a:defRPr>
      </a:lvl8pPr>
      <a:lvl9pPr marL="7313109" algn="l" defTabSz="1828277" rtl="0" eaLnBrk="1" latinLnBrk="0" hangingPunct="1">
        <a:defRPr sz="352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blog/how-skype-modernized-its-backend-infrastructure-using-azure-cosmos-db-part-1/" TargetMode="External"/><Relationship Id="rId2" Type="http://schemas.openxmlformats.org/officeDocument/2006/relationships/hyperlink" Target="https://thenextweb.com/contributors/2019/01/30/digital-trends-2019-every-single-stat-you-need-to-know-about-the-internet/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zure.microsoft.com/en-us/try/cosmosdb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11"/>
          <p:cNvPicPr>
            <a:picLocks noChangeAspect="1"/>
          </p:cNvPicPr>
          <p:nvPr/>
        </p:nvPicPr>
        <p:blipFill>
          <a:blip r:embed="rId3" cstate="email">
            <a:alphaModFix amt="20000"/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955741"/>
            <a:ext cx="24384002" cy="182880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826AF12-913C-3B45-A72C-804E5EAB51ED}"/>
              </a:ext>
            </a:extLst>
          </p:cNvPr>
          <p:cNvSpPr/>
          <p:nvPr/>
        </p:nvSpPr>
        <p:spPr>
          <a:xfrm>
            <a:off x="-3177" y="7709953"/>
            <a:ext cx="13859854" cy="2887338"/>
          </a:xfrm>
          <a:prstGeom prst="rect">
            <a:avLst/>
          </a:prstGeom>
          <a:solidFill>
            <a:srgbClr val="00A6B8">
              <a:alpha val="8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4FB879-E94D-C043-BEFD-1386A8277E61}"/>
              </a:ext>
            </a:extLst>
          </p:cNvPr>
          <p:cNvSpPr txBox="1"/>
          <p:nvPr/>
        </p:nvSpPr>
        <p:spPr>
          <a:xfrm>
            <a:off x="3123502" y="8439756"/>
            <a:ext cx="9731972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7200" dirty="0">
                <a:solidFill>
                  <a:schemeClr val="bg1"/>
                </a:solidFill>
              </a:rPr>
              <a:t>Secrets of the Cosmos</a:t>
            </a:r>
            <a:endParaRPr lang="en-US" sz="19900" dirty="0">
              <a:solidFill>
                <a:schemeClr val="bg1"/>
              </a:solidFill>
              <a:latin typeface="Lato Black"/>
              <a:cs typeface="Lato Black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1F29EA-BD22-4FE7-A97B-E6A2C296BDE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3337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341" y="7989433"/>
            <a:ext cx="2281485" cy="2281485"/>
          </a:xfrm>
          <a:prstGeom prst="ellipse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38D7A0F-01B3-354D-92D0-8838AE03B3B6}"/>
              </a:ext>
            </a:extLst>
          </p:cNvPr>
          <p:cNvSpPr txBox="1"/>
          <p:nvPr/>
        </p:nvSpPr>
        <p:spPr>
          <a:xfrm>
            <a:off x="3170167" y="9418485"/>
            <a:ext cx="7623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pc="600" dirty="0">
                <a:solidFill>
                  <a:schemeClr val="bg1">
                    <a:alpha val="60000"/>
                  </a:schemeClr>
                </a:solidFill>
                <a:latin typeface="SF Pro Text Light"/>
              </a:rPr>
              <a:t>MARILAG DIMATULAC</a:t>
            </a:r>
          </a:p>
        </p:txBody>
      </p:sp>
    </p:spTree>
    <p:extLst>
      <p:ext uri="{BB962C8B-B14F-4D97-AF65-F5344CB8AC3E}">
        <p14:creationId xmlns:p14="http://schemas.microsoft.com/office/powerpoint/2010/main" val="1396401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31A99D-C30D-4832-ABAC-62EC29734B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B394F86F-3BFC-4CBE-9C87-F7D750E30802}" type="slidenum">
              <a:rPr lang="en-DK" smtClean="0"/>
              <a:t>10</a:t>
            </a:fld>
            <a:endParaRPr lang="en-DK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62370-A42A-0243-927A-67D55B18BA9C}"/>
              </a:ext>
            </a:extLst>
          </p:cNvPr>
          <p:cNvSpPr txBox="1"/>
          <p:nvPr/>
        </p:nvSpPr>
        <p:spPr>
          <a:xfrm>
            <a:off x="2211263" y="3872171"/>
            <a:ext cx="5288627" cy="14152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6600" b="1" dirty="0">
                <a:solidFill>
                  <a:schemeClr val="bg1"/>
                </a:solidFill>
              </a:rPr>
              <a:t>      Mentor Me</a:t>
            </a:r>
            <a:endParaRPr lang="en-US" sz="4800" b="1" dirty="0">
              <a:solidFill>
                <a:srgbClr val="00A6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406BC0-0C74-D742-8C2F-6A1ED8990756}"/>
              </a:ext>
            </a:extLst>
          </p:cNvPr>
          <p:cNvSpPr txBox="1"/>
          <p:nvPr/>
        </p:nvSpPr>
        <p:spPr>
          <a:xfrm>
            <a:off x="2211263" y="2373241"/>
            <a:ext cx="8584556" cy="523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1200" dirty="0">
                <a:solidFill>
                  <a:srgbClr val="1CDDE8"/>
                </a:solidFill>
                <a:latin typeface="SF Pro Text Light"/>
              </a:rPr>
              <a:t>SCENARIO + USER STORIES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2126D-51BE-B444-B982-87023F0B0E04}"/>
              </a:ext>
            </a:extLst>
          </p:cNvPr>
          <p:cNvSpPr/>
          <p:nvPr/>
        </p:nvSpPr>
        <p:spPr>
          <a:xfrm flipH="1" flipV="1">
            <a:off x="2334376" y="3137710"/>
            <a:ext cx="553876" cy="73732"/>
          </a:xfrm>
          <a:prstGeom prst="rect">
            <a:avLst/>
          </a:prstGeom>
          <a:solidFill>
            <a:srgbClr val="1CDDE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642EAA-A7C2-5540-B8ED-D00F03EC2323}"/>
              </a:ext>
            </a:extLst>
          </p:cNvPr>
          <p:cNvSpPr txBox="1"/>
          <p:nvPr/>
        </p:nvSpPr>
        <p:spPr>
          <a:xfrm rot="16200000">
            <a:off x="-598496" y="11534734"/>
            <a:ext cx="235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defRPr/>
            </a:pPr>
            <a:r>
              <a:rPr lang="en-US" sz="1800" b="1" spc="300" dirty="0">
                <a:solidFill>
                  <a:schemeClr val="bg1">
                    <a:alpha val="20000"/>
                  </a:schemeClr>
                </a:solidFill>
                <a:ea typeface="SF Pro Text" charset="0"/>
                <a:cs typeface="SF Pro Text" charset="0"/>
              </a:rPr>
              <a:t>SWETUGG 2020</a:t>
            </a:r>
            <a:endParaRPr lang="en-US" sz="1800" b="1" spc="300" dirty="0">
              <a:solidFill>
                <a:schemeClr val="bg1">
                  <a:alpha val="20000"/>
                </a:schemeClr>
              </a:solidFill>
              <a:effectLst>
                <a:outerShdw blurRad="50800" dist="50800" dir="5400000" algn="ctr" rotWithShape="0">
                  <a:srgbClr val="000000">
                    <a:alpha val="42000"/>
                  </a:srgbClr>
                </a:outerShdw>
              </a:effectLst>
              <a:ea typeface="SF Pro Text" charset="0"/>
              <a:cs typeface="SF Pro Text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5AFF0-D8EB-B144-945C-9A936BB2E752}"/>
              </a:ext>
            </a:extLst>
          </p:cNvPr>
          <p:cNvSpPr txBox="1"/>
          <p:nvPr/>
        </p:nvSpPr>
        <p:spPr>
          <a:xfrm rot="16200000">
            <a:off x="-1331261" y="2188575"/>
            <a:ext cx="3824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defRPr/>
            </a:pPr>
            <a:r>
              <a:rPr lang="en-US" sz="1800" b="1" spc="300" dirty="0">
                <a:solidFill>
                  <a:schemeClr val="bg1">
                    <a:alpha val="20000"/>
                  </a:schemeClr>
                </a:solidFill>
                <a:ea typeface="SF Pro Text" charset="0"/>
                <a:cs typeface="SF Pro Text" charset="0"/>
              </a:rPr>
              <a:t>SECRETS OF THE COSMOS</a:t>
            </a:r>
          </a:p>
        </p:txBody>
      </p:sp>
      <p:pic>
        <p:nvPicPr>
          <p:cNvPr id="8" name="Picture 7" descr="A picture containing light&#10;&#10;Description automatically generated">
            <a:extLst>
              <a:ext uri="{FF2B5EF4-FFF2-40B4-BE49-F238E27FC236}">
                <a16:creationId xmlns:a16="http://schemas.microsoft.com/office/drawing/2014/main" id="{8C147787-4365-AA40-A9B9-D02518631D3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273" y="4319759"/>
            <a:ext cx="558800" cy="787400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2103E031-4C0B-9446-853A-AC582AD3FFA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7586" y="2393771"/>
            <a:ext cx="8877193" cy="85165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F254AB-A41E-E340-B7E3-D903790F92A0}"/>
              </a:ext>
            </a:extLst>
          </p:cNvPr>
          <p:cNvSpPr txBox="1"/>
          <p:nvPr/>
        </p:nvSpPr>
        <p:spPr>
          <a:xfrm>
            <a:off x="2211263" y="5582565"/>
            <a:ext cx="7839326" cy="6052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lvl="0" indent="-571500">
              <a:lnSpc>
                <a:spcPct val="150000"/>
              </a:lnSpc>
              <a:buFontTx/>
              <a:buChar char="-"/>
            </a:pPr>
            <a:r>
              <a:rPr lang="en-US" sz="4400" dirty="0">
                <a:solidFill>
                  <a:schemeClr val="bg1"/>
                </a:solidFill>
              </a:rPr>
              <a:t>Get mentors </a:t>
            </a:r>
          </a:p>
          <a:p>
            <a:pPr marL="571500" lvl="0" indent="-571500">
              <a:lnSpc>
                <a:spcPct val="150000"/>
              </a:lnSpc>
              <a:buFontTx/>
              <a:buChar char="-"/>
            </a:pPr>
            <a:r>
              <a:rPr lang="en-US" sz="4400" dirty="0">
                <a:solidFill>
                  <a:schemeClr val="bg1"/>
                </a:solidFill>
              </a:rPr>
              <a:t>Get Classes by mentors</a:t>
            </a:r>
          </a:p>
          <a:p>
            <a:pPr marL="571500" lvl="0" indent="-571500">
              <a:lnSpc>
                <a:spcPct val="150000"/>
              </a:lnSpc>
              <a:buFontTx/>
              <a:buChar char="-"/>
            </a:pPr>
            <a:r>
              <a:rPr lang="en-US" sz="4400" dirty="0">
                <a:solidFill>
                  <a:schemeClr val="bg1"/>
                </a:solidFill>
              </a:rPr>
              <a:t>Get Registrations on Classes</a:t>
            </a:r>
          </a:p>
          <a:p>
            <a:pPr marL="571500" lvl="0" indent="-571500">
              <a:lnSpc>
                <a:spcPct val="150000"/>
              </a:lnSpc>
              <a:buFontTx/>
              <a:buChar char="-"/>
            </a:pPr>
            <a:r>
              <a:rPr lang="en-US" sz="4400" dirty="0">
                <a:solidFill>
                  <a:schemeClr val="bg1"/>
                </a:solidFill>
              </a:rPr>
              <a:t>Get Registrations per student</a:t>
            </a:r>
          </a:p>
          <a:p>
            <a:pPr marL="571500" lvl="0" indent="-571500">
              <a:lnSpc>
                <a:spcPct val="150000"/>
              </a:lnSpc>
              <a:buFontTx/>
              <a:buChar char="-"/>
            </a:pPr>
            <a:r>
              <a:rPr lang="en-US" sz="4400" dirty="0">
                <a:solidFill>
                  <a:schemeClr val="bg1"/>
                </a:solidFill>
              </a:rPr>
              <a:t>Find relevant classes</a:t>
            </a:r>
            <a:endParaRPr lang="en-US" sz="6000" dirty="0">
              <a:solidFill>
                <a:srgbClr val="00A6B9"/>
              </a:solidFill>
            </a:endParaRPr>
          </a:p>
          <a:p>
            <a:pPr marL="571500" lvl="0" indent="-571500">
              <a:lnSpc>
                <a:spcPct val="150000"/>
              </a:lnSpc>
              <a:buFontTx/>
              <a:buChar char="-"/>
            </a:pP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59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31A99D-C30D-4832-ABAC-62EC29734B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B394F86F-3BFC-4CBE-9C87-F7D750E30802}" type="slidenum">
              <a:rPr lang="en-DK" smtClean="0"/>
              <a:t>11</a:t>
            </a:fld>
            <a:endParaRPr lang="en-DK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62370-A42A-0243-927A-67D55B18BA9C}"/>
              </a:ext>
            </a:extLst>
          </p:cNvPr>
          <p:cNvSpPr txBox="1"/>
          <p:nvPr/>
        </p:nvSpPr>
        <p:spPr>
          <a:xfrm>
            <a:off x="2211263" y="3872171"/>
            <a:ext cx="5288627" cy="14152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6600" b="1" dirty="0">
                <a:solidFill>
                  <a:schemeClr val="bg1"/>
                </a:solidFill>
              </a:rPr>
              <a:t>      Mentor Me</a:t>
            </a:r>
            <a:endParaRPr lang="en-US" sz="4800" b="1" dirty="0">
              <a:solidFill>
                <a:srgbClr val="00A6B9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406BC0-0C74-D742-8C2F-6A1ED8990756}"/>
              </a:ext>
            </a:extLst>
          </p:cNvPr>
          <p:cNvSpPr txBox="1"/>
          <p:nvPr/>
        </p:nvSpPr>
        <p:spPr>
          <a:xfrm>
            <a:off x="2211263" y="2373241"/>
            <a:ext cx="8584556" cy="523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1200" dirty="0">
                <a:solidFill>
                  <a:srgbClr val="1CDDE8"/>
                </a:solidFill>
                <a:latin typeface="SF Pro Text Light"/>
              </a:rPr>
              <a:t>SCENARIO + USER STORIES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2126D-51BE-B444-B982-87023F0B0E04}"/>
              </a:ext>
            </a:extLst>
          </p:cNvPr>
          <p:cNvSpPr/>
          <p:nvPr/>
        </p:nvSpPr>
        <p:spPr>
          <a:xfrm flipH="1" flipV="1">
            <a:off x="2334376" y="3137710"/>
            <a:ext cx="553876" cy="73732"/>
          </a:xfrm>
          <a:prstGeom prst="rect">
            <a:avLst/>
          </a:prstGeom>
          <a:solidFill>
            <a:srgbClr val="1CDDE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642EAA-A7C2-5540-B8ED-D00F03EC2323}"/>
              </a:ext>
            </a:extLst>
          </p:cNvPr>
          <p:cNvSpPr txBox="1"/>
          <p:nvPr/>
        </p:nvSpPr>
        <p:spPr>
          <a:xfrm rot="16200000">
            <a:off x="-598496" y="11534734"/>
            <a:ext cx="235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defRPr/>
            </a:pPr>
            <a:r>
              <a:rPr lang="en-US" sz="1800" b="1" spc="300" dirty="0">
                <a:solidFill>
                  <a:schemeClr val="bg1">
                    <a:alpha val="20000"/>
                  </a:schemeClr>
                </a:solidFill>
                <a:ea typeface="SF Pro Text" charset="0"/>
                <a:cs typeface="SF Pro Text" charset="0"/>
              </a:rPr>
              <a:t>SWETUGG 2020</a:t>
            </a:r>
            <a:endParaRPr lang="en-US" sz="1800" b="1" spc="300" dirty="0">
              <a:solidFill>
                <a:schemeClr val="bg1">
                  <a:alpha val="20000"/>
                </a:schemeClr>
              </a:solidFill>
              <a:effectLst>
                <a:outerShdw blurRad="50800" dist="50800" dir="5400000" algn="ctr" rotWithShape="0">
                  <a:srgbClr val="000000">
                    <a:alpha val="42000"/>
                  </a:srgbClr>
                </a:outerShdw>
              </a:effectLst>
              <a:ea typeface="SF Pro Text" charset="0"/>
              <a:cs typeface="SF Pro Text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5AFF0-D8EB-B144-945C-9A936BB2E752}"/>
              </a:ext>
            </a:extLst>
          </p:cNvPr>
          <p:cNvSpPr txBox="1"/>
          <p:nvPr/>
        </p:nvSpPr>
        <p:spPr>
          <a:xfrm rot="16200000">
            <a:off x="-1331261" y="2188575"/>
            <a:ext cx="3824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defRPr/>
            </a:pPr>
            <a:r>
              <a:rPr lang="en-US" sz="1800" b="1" spc="300" dirty="0">
                <a:solidFill>
                  <a:schemeClr val="bg1">
                    <a:alpha val="20000"/>
                  </a:schemeClr>
                </a:solidFill>
                <a:ea typeface="SF Pro Text" charset="0"/>
                <a:cs typeface="SF Pro Text" charset="0"/>
              </a:rPr>
              <a:t>SECRETS OF THE COSMOS</a:t>
            </a:r>
          </a:p>
        </p:txBody>
      </p:sp>
      <p:pic>
        <p:nvPicPr>
          <p:cNvPr id="8" name="Picture 7" descr="A picture containing light&#10;&#10;Description automatically generated">
            <a:extLst>
              <a:ext uri="{FF2B5EF4-FFF2-40B4-BE49-F238E27FC236}">
                <a16:creationId xmlns:a16="http://schemas.microsoft.com/office/drawing/2014/main" id="{8C147787-4365-AA40-A9B9-D02518631D3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273" y="4319759"/>
            <a:ext cx="558800" cy="787400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2103E031-4C0B-9446-853A-AC582AD3FFA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7586" y="2393771"/>
            <a:ext cx="8877193" cy="851655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F254AB-A41E-E340-B7E3-D903790F92A0}"/>
              </a:ext>
            </a:extLst>
          </p:cNvPr>
          <p:cNvSpPr txBox="1"/>
          <p:nvPr/>
        </p:nvSpPr>
        <p:spPr>
          <a:xfrm>
            <a:off x="2211263" y="5582565"/>
            <a:ext cx="5651227" cy="4028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lvl="0" indent="-571500">
              <a:lnSpc>
                <a:spcPct val="150000"/>
              </a:lnSpc>
              <a:buFontTx/>
              <a:buChar char="-"/>
            </a:pPr>
            <a:r>
              <a:rPr lang="en-US" sz="4400" dirty="0">
                <a:solidFill>
                  <a:schemeClr val="bg1"/>
                </a:solidFill>
              </a:rPr>
              <a:t>500 Mentors</a:t>
            </a:r>
          </a:p>
          <a:p>
            <a:pPr marL="571500" lvl="0" indent="-571500">
              <a:lnSpc>
                <a:spcPct val="150000"/>
              </a:lnSpc>
              <a:buFontTx/>
              <a:buChar char="-"/>
            </a:pPr>
            <a:r>
              <a:rPr lang="en-US" sz="4400" dirty="0">
                <a:solidFill>
                  <a:schemeClr val="bg1"/>
                </a:solidFill>
              </a:rPr>
              <a:t>2705 Classes</a:t>
            </a:r>
          </a:p>
          <a:p>
            <a:pPr marL="571500" lvl="0" indent="-571500">
              <a:lnSpc>
                <a:spcPct val="150000"/>
              </a:lnSpc>
              <a:buFontTx/>
              <a:buChar char="-"/>
            </a:pPr>
            <a:r>
              <a:rPr lang="en-US" sz="4400" dirty="0">
                <a:solidFill>
                  <a:schemeClr val="bg1"/>
                </a:solidFill>
              </a:rPr>
              <a:t>41712 Registrations</a:t>
            </a:r>
            <a:endParaRPr lang="en-US" sz="6000" dirty="0">
              <a:solidFill>
                <a:srgbClr val="00A6B9"/>
              </a:solidFill>
            </a:endParaRPr>
          </a:p>
          <a:p>
            <a:pPr marL="571500" lvl="0" indent="-571500">
              <a:lnSpc>
                <a:spcPct val="150000"/>
              </a:lnSpc>
              <a:buFontTx/>
              <a:buChar char="-"/>
            </a:pP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27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E86CC6-8DF2-4AF2-B7DF-181FEC70F945}"/>
              </a:ext>
            </a:extLst>
          </p:cNvPr>
          <p:cNvSpPr/>
          <p:nvPr/>
        </p:nvSpPr>
        <p:spPr>
          <a:xfrm>
            <a:off x="1150375" y="0"/>
            <a:ext cx="23227276" cy="13742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A9FFD4-8324-45F3-B722-27ED38CEA2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B394F86F-3BFC-4CBE-9C87-F7D750E30802}" type="slidenum">
              <a:rPr lang="en-DK" smtClean="0"/>
              <a:t>12</a:t>
            </a:fld>
            <a:endParaRPr lang="en-DK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22B0005-387B-4817-85F6-063CA4045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9564" y="7206265"/>
            <a:ext cx="14916924" cy="2651126"/>
          </a:xfrm>
        </p:spPr>
        <p:txBody>
          <a:bodyPr>
            <a:norm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+mn-lt"/>
              </a:rPr>
              <a:t>Setup POC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07EBC2-782C-314D-8DA9-38B38598AD35}"/>
              </a:ext>
            </a:extLst>
          </p:cNvPr>
          <p:cNvSpPr txBox="1"/>
          <p:nvPr/>
        </p:nvSpPr>
        <p:spPr>
          <a:xfrm rot="16200000">
            <a:off x="-598496" y="11534734"/>
            <a:ext cx="235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defRPr/>
            </a:pPr>
            <a:r>
              <a:rPr lang="en-US" sz="1800" b="1" spc="300" dirty="0">
                <a:solidFill>
                  <a:schemeClr val="bg1">
                    <a:alpha val="20000"/>
                  </a:schemeClr>
                </a:solidFill>
                <a:ea typeface="SF Pro Text" charset="0"/>
                <a:cs typeface="SF Pro Text" charset="0"/>
              </a:rPr>
              <a:t>SWETUGG 2020</a:t>
            </a:r>
            <a:endParaRPr lang="en-US" sz="1800" b="1" spc="300" dirty="0">
              <a:solidFill>
                <a:schemeClr val="bg1">
                  <a:alpha val="20000"/>
                </a:schemeClr>
              </a:solidFill>
              <a:effectLst>
                <a:outerShdw blurRad="50800" dist="50800" dir="5400000" algn="ctr" rotWithShape="0">
                  <a:srgbClr val="000000">
                    <a:alpha val="42000"/>
                  </a:srgbClr>
                </a:outerShdw>
              </a:effectLst>
              <a:ea typeface="SF Pro Text" charset="0"/>
              <a:cs typeface="SF Pro Text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747441-F760-B546-A823-F032ADE06FC6}"/>
              </a:ext>
            </a:extLst>
          </p:cNvPr>
          <p:cNvSpPr txBox="1"/>
          <p:nvPr/>
        </p:nvSpPr>
        <p:spPr>
          <a:xfrm rot="16200000">
            <a:off x="-1331261" y="2188575"/>
            <a:ext cx="3824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defRPr/>
            </a:pPr>
            <a:r>
              <a:rPr lang="en-US" sz="1800" b="1" spc="300" dirty="0">
                <a:solidFill>
                  <a:schemeClr val="bg1">
                    <a:alpha val="20000"/>
                  </a:schemeClr>
                </a:solidFill>
                <a:ea typeface="SF Pro Text" charset="0"/>
                <a:cs typeface="SF Pro Text" charset="0"/>
              </a:rPr>
              <a:t>SECRETS OF THE COSMOS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58EB03-AA6A-4852-8601-56FC31D32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525" y="2273310"/>
            <a:ext cx="20266108" cy="104877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51400B-D91D-4288-89C9-423380D6B0DB}"/>
              </a:ext>
            </a:extLst>
          </p:cNvPr>
          <p:cNvSpPr txBox="1"/>
          <p:nvPr/>
        </p:nvSpPr>
        <p:spPr>
          <a:xfrm>
            <a:off x="2422525" y="654729"/>
            <a:ext cx="6908686" cy="11840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 b="1" dirty="0">
                <a:solidFill>
                  <a:srgbClr val="19242F"/>
                </a:solidFill>
              </a:rPr>
              <a:t>Setup POC resources</a:t>
            </a:r>
          </a:p>
        </p:txBody>
      </p:sp>
    </p:spTree>
    <p:extLst>
      <p:ext uri="{BB962C8B-B14F-4D97-AF65-F5344CB8AC3E}">
        <p14:creationId xmlns:p14="http://schemas.microsoft.com/office/powerpoint/2010/main" val="641178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A9FFD4-8324-45F3-B722-27ED38CEA2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B394F86F-3BFC-4CBE-9C87-F7D750E30802}" type="slidenum">
              <a:rPr lang="en-DK" smtClean="0"/>
              <a:t>13</a:t>
            </a:fld>
            <a:endParaRPr lang="en-DK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22B0005-387B-4817-85F6-063CA4045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9564" y="7206265"/>
            <a:ext cx="14916924" cy="2651126"/>
          </a:xfrm>
        </p:spPr>
        <p:txBody>
          <a:bodyPr>
            <a:norm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+mn-lt"/>
              </a:rPr>
              <a:t>Modeling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07EBC2-782C-314D-8DA9-38B38598AD35}"/>
              </a:ext>
            </a:extLst>
          </p:cNvPr>
          <p:cNvSpPr txBox="1"/>
          <p:nvPr/>
        </p:nvSpPr>
        <p:spPr>
          <a:xfrm rot="16200000">
            <a:off x="-598496" y="11534734"/>
            <a:ext cx="235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defRPr/>
            </a:pPr>
            <a:r>
              <a:rPr lang="en-US" sz="1800" b="1" spc="300" dirty="0">
                <a:solidFill>
                  <a:schemeClr val="bg1">
                    <a:alpha val="20000"/>
                  </a:schemeClr>
                </a:solidFill>
                <a:ea typeface="SF Pro Text" charset="0"/>
                <a:cs typeface="SF Pro Text" charset="0"/>
              </a:rPr>
              <a:t>SWETUGG 2020</a:t>
            </a:r>
            <a:endParaRPr lang="en-US" sz="1800" b="1" spc="300" dirty="0">
              <a:solidFill>
                <a:schemeClr val="bg1">
                  <a:alpha val="20000"/>
                </a:schemeClr>
              </a:solidFill>
              <a:effectLst>
                <a:outerShdw blurRad="50800" dist="50800" dir="5400000" algn="ctr" rotWithShape="0">
                  <a:srgbClr val="000000">
                    <a:alpha val="42000"/>
                  </a:srgbClr>
                </a:outerShdw>
              </a:effectLst>
              <a:ea typeface="SF Pro Text" charset="0"/>
              <a:cs typeface="SF Pro Text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747441-F760-B546-A823-F032ADE06FC6}"/>
              </a:ext>
            </a:extLst>
          </p:cNvPr>
          <p:cNvSpPr txBox="1"/>
          <p:nvPr/>
        </p:nvSpPr>
        <p:spPr>
          <a:xfrm rot="16200000">
            <a:off x="-1331261" y="2188575"/>
            <a:ext cx="3824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defRPr/>
            </a:pPr>
            <a:r>
              <a:rPr lang="en-US" sz="1800" b="1" spc="300" dirty="0">
                <a:solidFill>
                  <a:schemeClr val="bg1">
                    <a:alpha val="20000"/>
                  </a:schemeClr>
                </a:solidFill>
                <a:ea typeface="SF Pro Text" charset="0"/>
                <a:cs typeface="SF Pro Text" charset="0"/>
              </a:rPr>
              <a:t>SECRETS OF THE COSMOS</a:t>
            </a:r>
          </a:p>
        </p:txBody>
      </p:sp>
    </p:spTree>
    <p:extLst>
      <p:ext uri="{BB962C8B-B14F-4D97-AF65-F5344CB8AC3E}">
        <p14:creationId xmlns:p14="http://schemas.microsoft.com/office/powerpoint/2010/main" val="2498619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31A99D-C30D-4832-ABAC-62EC29734B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B394F86F-3BFC-4CBE-9C87-F7D750E30802}" type="slidenum">
              <a:rPr lang="en-DK" smtClean="0"/>
              <a:t>14</a:t>
            </a:fld>
            <a:endParaRPr lang="en-DK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A00B84-BFFD-4BAC-9C90-176027C0D168}"/>
              </a:ext>
            </a:extLst>
          </p:cNvPr>
          <p:cNvSpPr/>
          <p:nvPr/>
        </p:nvSpPr>
        <p:spPr>
          <a:xfrm>
            <a:off x="10437541" y="-1"/>
            <a:ext cx="13940109" cy="13716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3D88F9-B46B-6E48-AFB6-E918BFABE397}"/>
              </a:ext>
            </a:extLst>
          </p:cNvPr>
          <p:cNvSpPr txBox="1"/>
          <p:nvPr/>
        </p:nvSpPr>
        <p:spPr>
          <a:xfrm rot="16200000">
            <a:off x="-1020983" y="11534734"/>
            <a:ext cx="3203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defRPr/>
            </a:pPr>
            <a:r>
              <a:rPr lang="en-US" sz="1800" b="1" spc="300" dirty="0">
                <a:solidFill>
                  <a:schemeClr val="bg1">
                    <a:alpha val="20000"/>
                  </a:schemeClr>
                </a:solidFill>
                <a:ea typeface="SF Pro Text" charset="0"/>
                <a:cs typeface="SF Pro Text" charset="0"/>
              </a:rPr>
              <a:t>INTELLIGENT CLOUD </a:t>
            </a:r>
            <a:endParaRPr lang="en-US" sz="1800" b="1" spc="300" dirty="0">
              <a:solidFill>
                <a:schemeClr val="bg1">
                  <a:alpha val="20000"/>
                </a:schemeClr>
              </a:solidFill>
              <a:effectLst>
                <a:outerShdw blurRad="50800" dist="50800" dir="5400000" algn="ctr" rotWithShape="0">
                  <a:srgbClr val="000000">
                    <a:alpha val="42000"/>
                  </a:srgbClr>
                </a:outerShdw>
              </a:effectLst>
              <a:ea typeface="SF Pro Text" charset="0"/>
              <a:cs typeface="SF Pro Text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B2010F-D9F7-7342-9C0D-DF53A277DA26}"/>
              </a:ext>
            </a:extLst>
          </p:cNvPr>
          <p:cNvSpPr txBox="1"/>
          <p:nvPr/>
        </p:nvSpPr>
        <p:spPr>
          <a:xfrm rot="16200000">
            <a:off x="-1331261" y="2188575"/>
            <a:ext cx="3824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defRPr/>
            </a:pPr>
            <a:r>
              <a:rPr lang="en-US" sz="1800" b="1" spc="300" dirty="0">
                <a:solidFill>
                  <a:schemeClr val="bg1">
                    <a:alpha val="20000"/>
                  </a:schemeClr>
                </a:solidFill>
                <a:ea typeface="SF Pro Text" charset="0"/>
                <a:cs typeface="SF Pro Text" charset="0"/>
              </a:rPr>
              <a:t>SECRETS OF THE COSMOS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A9927-591B-8749-A088-D5AD4473D966}"/>
              </a:ext>
            </a:extLst>
          </p:cNvPr>
          <p:cNvSpPr txBox="1"/>
          <p:nvPr/>
        </p:nvSpPr>
        <p:spPr>
          <a:xfrm>
            <a:off x="1963588" y="4903670"/>
            <a:ext cx="4070345" cy="59856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600" dirty="0">
                <a:solidFill>
                  <a:schemeClr val="bg1"/>
                </a:solidFill>
              </a:rPr>
              <a:t>Embedded</a:t>
            </a:r>
          </a:p>
          <a:p>
            <a:pPr>
              <a:lnSpc>
                <a:spcPct val="150000"/>
              </a:lnSpc>
            </a:pPr>
            <a:r>
              <a:rPr lang="en-US" sz="6600" dirty="0">
                <a:solidFill>
                  <a:schemeClr val="bg1"/>
                </a:solidFill>
              </a:rPr>
              <a:t>Reference</a:t>
            </a:r>
          </a:p>
          <a:p>
            <a:pPr>
              <a:lnSpc>
                <a:spcPct val="150000"/>
              </a:lnSpc>
            </a:pPr>
            <a:r>
              <a:rPr lang="en-US" sz="6600" dirty="0">
                <a:solidFill>
                  <a:schemeClr val="bg1"/>
                </a:solidFill>
              </a:rPr>
              <a:t>Individual </a:t>
            </a:r>
          </a:p>
          <a:p>
            <a:pPr>
              <a:lnSpc>
                <a:spcPct val="150000"/>
              </a:lnSpc>
            </a:pP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AA09F5-5683-2745-A4CD-4556C95F4CE9}"/>
              </a:ext>
            </a:extLst>
          </p:cNvPr>
          <p:cNvSpPr txBox="1"/>
          <p:nvPr/>
        </p:nvSpPr>
        <p:spPr>
          <a:xfrm>
            <a:off x="2065188" y="3268606"/>
            <a:ext cx="5253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1200" dirty="0">
                <a:solidFill>
                  <a:srgbClr val="1CDDE8"/>
                </a:solidFill>
                <a:latin typeface="SF Pro Text Light"/>
              </a:rPr>
              <a:t>MODELS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EC7CE8-2B2F-6443-A78E-F4CF20E0858D}"/>
              </a:ext>
            </a:extLst>
          </p:cNvPr>
          <p:cNvSpPr/>
          <p:nvPr/>
        </p:nvSpPr>
        <p:spPr>
          <a:xfrm flipH="1" flipV="1">
            <a:off x="2188300" y="4033074"/>
            <a:ext cx="553876" cy="73732"/>
          </a:xfrm>
          <a:prstGeom prst="rect">
            <a:avLst/>
          </a:prstGeom>
          <a:solidFill>
            <a:srgbClr val="1CDDE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161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31A99D-C30D-4832-ABAC-62EC29734B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B394F86F-3BFC-4CBE-9C87-F7D750E30802}" type="slidenum">
              <a:rPr lang="en-DK" smtClean="0"/>
              <a:t>15</a:t>
            </a:fld>
            <a:endParaRPr lang="en-DK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3D88F9-B46B-6E48-AFB6-E918BFABE397}"/>
              </a:ext>
            </a:extLst>
          </p:cNvPr>
          <p:cNvSpPr txBox="1"/>
          <p:nvPr/>
        </p:nvSpPr>
        <p:spPr>
          <a:xfrm rot="16200000">
            <a:off x="-598496" y="11534734"/>
            <a:ext cx="235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defRPr/>
            </a:pPr>
            <a:r>
              <a:rPr lang="en-US" sz="1800" b="1" spc="300" dirty="0">
                <a:solidFill>
                  <a:schemeClr val="bg1">
                    <a:alpha val="20000"/>
                  </a:schemeClr>
                </a:solidFill>
                <a:ea typeface="SF Pro Text" charset="0"/>
                <a:cs typeface="SF Pro Text" charset="0"/>
              </a:rPr>
              <a:t>SWETUGG 2020</a:t>
            </a:r>
            <a:endParaRPr lang="en-US" sz="1800" b="1" spc="300" dirty="0">
              <a:solidFill>
                <a:schemeClr val="bg1">
                  <a:alpha val="20000"/>
                </a:schemeClr>
              </a:solidFill>
              <a:effectLst>
                <a:outerShdw blurRad="50800" dist="50800" dir="5400000" algn="ctr" rotWithShape="0">
                  <a:srgbClr val="000000">
                    <a:alpha val="42000"/>
                  </a:srgbClr>
                </a:outerShdw>
              </a:effectLst>
              <a:ea typeface="SF Pro Text" charset="0"/>
              <a:cs typeface="SF Pro Text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B2010F-D9F7-7342-9C0D-DF53A277DA26}"/>
              </a:ext>
            </a:extLst>
          </p:cNvPr>
          <p:cNvSpPr txBox="1"/>
          <p:nvPr/>
        </p:nvSpPr>
        <p:spPr>
          <a:xfrm rot="16200000">
            <a:off x="-1331261" y="2188575"/>
            <a:ext cx="3824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defRPr/>
            </a:pPr>
            <a:r>
              <a:rPr lang="en-US" sz="1800" b="1" spc="300" dirty="0">
                <a:solidFill>
                  <a:schemeClr val="bg1">
                    <a:alpha val="20000"/>
                  </a:schemeClr>
                </a:solidFill>
                <a:ea typeface="SF Pro Text" charset="0"/>
                <a:cs typeface="SF Pro Text" charset="0"/>
              </a:rPr>
              <a:t>SECRETS OF THE COSMOS</a:t>
            </a:r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7E89FAC1-2B42-4883-8C1B-4CC99AD2C0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496542"/>
              </p:ext>
            </p:extLst>
          </p:nvPr>
        </p:nvGraphicFramePr>
        <p:xfrm>
          <a:off x="6978829" y="3269543"/>
          <a:ext cx="16078596" cy="732295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4019649">
                  <a:extLst>
                    <a:ext uri="{9D8B030D-6E8A-4147-A177-3AD203B41FA5}">
                      <a16:colId xmlns:a16="http://schemas.microsoft.com/office/drawing/2014/main" val="2919962188"/>
                    </a:ext>
                  </a:extLst>
                </a:gridCol>
                <a:gridCol w="4019649">
                  <a:extLst>
                    <a:ext uri="{9D8B030D-6E8A-4147-A177-3AD203B41FA5}">
                      <a16:colId xmlns:a16="http://schemas.microsoft.com/office/drawing/2014/main" val="3724077831"/>
                    </a:ext>
                  </a:extLst>
                </a:gridCol>
                <a:gridCol w="4019649">
                  <a:extLst>
                    <a:ext uri="{9D8B030D-6E8A-4147-A177-3AD203B41FA5}">
                      <a16:colId xmlns:a16="http://schemas.microsoft.com/office/drawing/2014/main" val="1027556359"/>
                    </a:ext>
                  </a:extLst>
                </a:gridCol>
                <a:gridCol w="4019649">
                  <a:extLst>
                    <a:ext uri="{9D8B030D-6E8A-4147-A177-3AD203B41FA5}">
                      <a16:colId xmlns:a16="http://schemas.microsoft.com/office/drawing/2014/main" val="2845954501"/>
                    </a:ext>
                  </a:extLst>
                </a:gridCol>
              </a:tblGrid>
              <a:tr h="60984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Embedded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Individual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350166"/>
                  </a:ext>
                </a:extLst>
              </a:tr>
              <a:tr h="2750950">
                <a:tc>
                  <a:txBody>
                    <a:bodyPr/>
                    <a:lstStyle/>
                    <a:p>
                      <a:r>
                        <a:rPr lang="en-US" sz="3200" dirty="0"/>
                        <a:t>I need performance</a:t>
                      </a:r>
                    </a:p>
                    <a:p>
                      <a:endParaRPr lang="en-US" sz="3200" dirty="0"/>
                    </a:p>
                    <a:p>
                      <a:r>
                        <a:rPr lang="en-US" sz="3200" dirty="0"/>
                        <a:t>10,000 RU</a:t>
                      </a:r>
                    </a:p>
                    <a:p>
                      <a:r>
                        <a:rPr lang="en-US" sz="3200" dirty="0"/>
                        <a:t>Bulk Execution</a:t>
                      </a:r>
                    </a:p>
                    <a:p>
                      <a:r>
                        <a:rPr lang="en-US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00:02:53.43</a:t>
                      </a:r>
                    </a:p>
                    <a:p>
                      <a:br>
                        <a:rPr lang="en-US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Items: 500 </a:t>
                      </a:r>
                    </a:p>
                    <a:p>
                      <a:r>
                        <a:rPr lang="en-US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 RU: </a:t>
                      </a:r>
                      <a:r>
                        <a:rPr lang="en-US" sz="3600" b="1" i="0" kern="1200" dirty="0">
                          <a:solidFill>
                            <a:srgbClr val="1CDDE8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362.86</a:t>
                      </a:r>
                      <a:r>
                        <a:rPr lang="en-US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00:00:13.46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Classes: 2705 </a:t>
                      </a:r>
                      <a:r>
                        <a:rPr lang="en-US" sz="3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MaxRU</a:t>
                      </a:r>
                      <a:r>
                        <a:rPr lang="en-US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64.38</a:t>
                      </a:r>
                    </a:p>
                    <a:p>
                      <a:endParaRPr lang="en-US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Mentors: 500 </a:t>
                      </a:r>
                      <a:r>
                        <a:rPr lang="en-US" sz="3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MaxRU</a:t>
                      </a:r>
                      <a:r>
                        <a:rPr lang="en-US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11.62</a:t>
                      </a:r>
                    </a:p>
                    <a:p>
                      <a:endParaRPr lang="en-US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00:00:17.34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Mentors 500</a:t>
                      </a:r>
                    </a:p>
                    <a:p>
                      <a:r>
                        <a:rPr lang="en-US" sz="3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MaxRU</a:t>
                      </a:r>
                      <a:r>
                        <a:rPr lang="en-US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11.62 00:02:16.99</a:t>
                      </a:r>
                    </a:p>
                    <a:p>
                      <a:endParaRPr lang="en-US" sz="36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Classes: 2705 </a:t>
                      </a:r>
                      <a:r>
                        <a:rPr lang="en-US" sz="3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MaxRU</a:t>
                      </a:r>
                      <a:r>
                        <a:rPr lang="en-US" sz="3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8.57 00:02:16.99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4072"/>
                  </a:ext>
                </a:extLst>
              </a:tr>
              <a:tr h="2750950">
                <a:tc>
                  <a:txBody>
                    <a:bodyPr/>
                    <a:lstStyle/>
                    <a:p>
                      <a:r>
                        <a:rPr lang="en-US" sz="3200" dirty="0"/>
                        <a:t>I’m on a budget</a:t>
                      </a:r>
                    </a:p>
                    <a:p>
                      <a:endParaRPr lang="en-US" sz="3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14757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5F1D373-5159-B642-ADE2-1D192F269A1C}"/>
              </a:ext>
            </a:extLst>
          </p:cNvPr>
          <p:cNvSpPr txBox="1"/>
          <p:nvPr/>
        </p:nvSpPr>
        <p:spPr>
          <a:xfrm>
            <a:off x="1963588" y="4903670"/>
            <a:ext cx="4070345" cy="59856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600" dirty="0">
                <a:solidFill>
                  <a:schemeClr val="bg1"/>
                </a:solidFill>
              </a:rPr>
              <a:t>Embedded</a:t>
            </a:r>
          </a:p>
          <a:p>
            <a:pPr>
              <a:lnSpc>
                <a:spcPct val="150000"/>
              </a:lnSpc>
            </a:pPr>
            <a:r>
              <a:rPr lang="en-US" sz="6600" dirty="0">
                <a:solidFill>
                  <a:schemeClr val="bg1"/>
                </a:solidFill>
              </a:rPr>
              <a:t>Reference</a:t>
            </a:r>
          </a:p>
          <a:p>
            <a:pPr>
              <a:lnSpc>
                <a:spcPct val="150000"/>
              </a:lnSpc>
            </a:pPr>
            <a:r>
              <a:rPr lang="en-US" sz="6600" dirty="0">
                <a:solidFill>
                  <a:schemeClr val="bg1"/>
                </a:solidFill>
              </a:rPr>
              <a:t>Individual </a:t>
            </a:r>
          </a:p>
          <a:p>
            <a:pPr>
              <a:lnSpc>
                <a:spcPct val="150000"/>
              </a:lnSpc>
            </a:pP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3B7C87-081D-624C-BB64-05B88D2BE9F5}"/>
              </a:ext>
            </a:extLst>
          </p:cNvPr>
          <p:cNvSpPr txBox="1"/>
          <p:nvPr/>
        </p:nvSpPr>
        <p:spPr>
          <a:xfrm>
            <a:off x="2065188" y="3268606"/>
            <a:ext cx="5253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1200" dirty="0">
                <a:solidFill>
                  <a:srgbClr val="1CDDE8"/>
                </a:solidFill>
                <a:latin typeface="SF Pro Text Light"/>
              </a:rPr>
              <a:t>MODELS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616DAC-0D7A-CB4F-A806-4728F50D34AB}"/>
              </a:ext>
            </a:extLst>
          </p:cNvPr>
          <p:cNvSpPr/>
          <p:nvPr/>
        </p:nvSpPr>
        <p:spPr>
          <a:xfrm flipH="1" flipV="1">
            <a:off x="2188300" y="4033074"/>
            <a:ext cx="553876" cy="73732"/>
          </a:xfrm>
          <a:prstGeom prst="rect">
            <a:avLst/>
          </a:prstGeom>
          <a:solidFill>
            <a:srgbClr val="1CDDE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551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31A99D-C30D-4832-ABAC-62EC29734B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B394F86F-3BFC-4CBE-9C87-F7D750E30802}" type="slidenum">
              <a:rPr lang="en-DK" smtClean="0"/>
              <a:t>16</a:t>
            </a:fld>
            <a:endParaRPr lang="en-DK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3D88F9-B46B-6E48-AFB6-E918BFABE397}"/>
              </a:ext>
            </a:extLst>
          </p:cNvPr>
          <p:cNvSpPr txBox="1"/>
          <p:nvPr/>
        </p:nvSpPr>
        <p:spPr>
          <a:xfrm rot="16200000">
            <a:off x="-598496" y="11534734"/>
            <a:ext cx="235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defRPr/>
            </a:pPr>
            <a:r>
              <a:rPr lang="en-US" sz="1800" b="1" spc="300" dirty="0">
                <a:solidFill>
                  <a:schemeClr val="bg1">
                    <a:alpha val="20000"/>
                  </a:schemeClr>
                </a:solidFill>
                <a:ea typeface="SF Pro Text" charset="0"/>
                <a:cs typeface="SF Pro Text" charset="0"/>
              </a:rPr>
              <a:t>SWETUGG 2020</a:t>
            </a:r>
            <a:endParaRPr lang="en-US" sz="1800" b="1" spc="300" dirty="0">
              <a:solidFill>
                <a:schemeClr val="bg1">
                  <a:alpha val="20000"/>
                </a:schemeClr>
              </a:solidFill>
              <a:effectLst>
                <a:outerShdw blurRad="50800" dist="50800" dir="5400000" algn="ctr" rotWithShape="0">
                  <a:srgbClr val="000000">
                    <a:alpha val="42000"/>
                  </a:srgbClr>
                </a:outerShdw>
              </a:effectLst>
              <a:ea typeface="SF Pro Text" charset="0"/>
              <a:cs typeface="SF Pro Text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B2010F-D9F7-7342-9C0D-DF53A277DA26}"/>
              </a:ext>
            </a:extLst>
          </p:cNvPr>
          <p:cNvSpPr txBox="1"/>
          <p:nvPr/>
        </p:nvSpPr>
        <p:spPr>
          <a:xfrm rot="16200000">
            <a:off x="-1331261" y="2188575"/>
            <a:ext cx="3824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defRPr/>
            </a:pPr>
            <a:r>
              <a:rPr lang="en-US" sz="1800" b="1" spc="300" dirty="0">
                <a:solidFill>
                  <a:schemeClr val="bg1">
                    <a:alpha val="20000"/>
                  </a:schemeClr>
                </a:solidFill>
                <a:ea typeface="SF Pro Text" charset="0"/>
                <a:cs typeface="SF Pro Text" charset="0"/>
              </a:rPr>
              <a:t>SECRETS OF THE COSMOS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1D373-5159-B642-ADE2-1D192F269A1C}"/>
              </a:ext>
            </a:extLst>
          </p:cNvPr>
          <p:cNvSpPr txBox="1"/>
          <p:nvPr/>
        </p:nvSpPr>
        <p:spPr>
          <a:xfrm>
            <a:off x="1963588" y="4903670"/>
            <a:ext cx="4070345" cy="59856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600" dirty="0">
                <a:solidFill>
                  <a:schemeClr val="bg1"/>
                </a:solidFill>
              </a:rPr>
              <a:t>Embedded</a:t>
            </a:r>
          </a:p>
          <a:p>
            <a:pPr>
              <a:lnSpc>
                <a:spcPct val="150000"/>
              </a:lnSpc>
            </a:pPr>
            <a:r>
              <a:rPr lang="en-US" sz="6600" dirty="0">
                <a:solidFill>
                  <a:schemeClr val="bg1"/>
                </a:solidFill>
              </a:rPr>
              <a:t>Reference</a:t>
            </a:r>
          </a:p>
          <a:p>
            <a:pPr>
              <a:lnSpc>
                <a:spcPct val="150000"/>
              </a:lnSpc>
            </a:pPr>
            <a:r>
              <a:rPr lang="en-US" sz="6600" dirty="0">
                <a:solidFill>
                  <a:schemeClr val="bg1"/>
                </a:solidFill>
              </a:rPr>
              <a:t>Individual </a:t>
            </a:r>
          </a:p>
          <a:p>
            <a:pPr>
              <a:lnSpc>
                <a:spcPct val="150000"/>
              </a:lnSpc>
            </a:pP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3B7C87-081D-624C-BB64-05B88D2BE9F5}"/>
              </a:ext>
            </a:extLst>
          </p:cNvPr>
          <p:cNvSpPr txBox="1"/>
          <p:nvPr/>
        </p:nvSpPr>
        <p:spPr>
          <a:xfrm>
            <a:off x="2065188" y="3268606"/>
            <a:ext cx="5253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1200" dirty="0">
                <a:solidFill>
                  <a:srgbClr val="1CDDE8"/>
                </a:solidFill>
                <a:latin typeface="SF Pro Text Light"/>
              </a:rPr>
              <a:t>MODELS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D616DAC-0D7A-CB4F-A806-4728F50D34AB}"/>
              </a:ext>
            </a:extLst>
          </p:cNvPr>
          <p:cNvSpPr/>
          <p:nvPr/>
        </p:nvSpPr>
        <p:spPr>
          <a:xfrm flipH="1" flipV="1">
            <a:off x="2188300" y="4033074"/>
            <a:ext cx="553876" cy="73732"/>
          </a:xfrm>
          <a:prstGeom prst="rect">
            <a:avLst/>
          </a:prstGeom>
          <a:solidFill>
            <a:srgbClr val="1CDDE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2" name="Table 7">
            <a:extLst>
              <a:ext uri="{FF2B5EF4-FFF2-40B4-BE49-F238E27FC236}">
                <a16:creationId xmlns:a16="http://schemas.microsoft.com/office/drawing/2014/main" id="{A45BEA78-5E29-4AAF-A6F9-0DF5042AC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05069"/>
              </p:ext>
            </p:extLst>
          </p:nvPr>
        </p:nvGraphicFramePr>
        <p:xfrm>
          <a:off x="6895703" y="4080034"/>
          <a:ext cx="16251765" cy="758952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3250353">
                  <a:extLst>
                    <a:ext uri="{9D8B030D-6E8A-4147-A177-3AD203B41FA5}">
                      <a16:colId xmlns:a16="http://schemas.microsoft.com/office/drawing/2014/main" val="2919962188"/>
                    </a:ext>
                  </a:extLst>
                </a:gridCol>
                <a:gridCol w="3250353">
                  <a:extLst>
                    <a:ext uri="{9D8B030D-6E8A-4147-A177-3AD203B41FA5}">
                      <a16:colId xmlns:a16="http://schemas.microsoft.com/office/drawing/2014/main" val="3724077831"/>
                    </a:ext>
                  </a:extLst>
                </a:gridCol>
                <a:gridCol w="3250353">
                  <a:extLst>
                    <a:ext uri="{9D8B030D-6E8A-4147-A177-3AD203B41FA5}">
                      <a16:colId xmlns:a16="http://schemas.microsoft.com/office/drawing/2014/main" val="1027556359"/>
                    </a:ext>
                  </a:extLst>
                </a:gridCol>
                <a:gridCol w="3250353">
                  <a:extLst>
                    <a:ext uri="{9D8B030D-6E8A-4147-A177-3AD203B41FA5}">
                      <a16:colId xmlns:a16="http://schemas.microsoft.com/office/drawing/2014/main" val="2845954501"/>
                    </a:ext>
                  </a:extLst>
                </a:gridCol>
                <a:gridCol w="3250353">
                  <a:extLst>
                    <a:ext uri="{9D8B030D-6E8A-4147-A177-3AD203B41FA5}">
                      <a16:colId xmlns:a16="http://schemas.microsoft.com/office/drawing/2014/main" val="8289590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Embedded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Individual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Synthetic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350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View mentor’s classes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315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View mentor’s students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194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View student’s classes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8356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Find relevant mentors and classes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6220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0924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31A99D-C30D-4832-ABAC-62EC29734B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B394F86F-3BFC-4CBE-9C87-F7D750E30802}" type="slidenum">
              <a:rPr lang="en-DK" smtClean="0"/>
              <a:t>17</a:t>
            </a:fld>
            <a:endParaRPr lang="en-DK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62370-A42A-0243-927A-67D55B18BA9C}"/>
              </a:ext>
            </a:extLst>
          </p:cNvPr>
          <p:cNvSpPr txBox="1"/>
          <p:nvPr/>
        </p:nvSpPr>
        <p:spPr>
          <a:xfrm>
            <a:off x="1963588" y="4903670"/>
            <a:ext cx="4219425" cy="7520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600" dirty="0">
                <a:solidFill>
                  <a:schemeClr val="bg1"/>
                </a:solidFill>
              </a:rPr>
              <a:t>Embedded</a:t>
            </a:r>
          </a:p>
          <a:p>
            <a:pPr>
              <a:lnSpc>
                <a:spcPct val="150000"/>
              </a:lnSpc>
            </a:pPr>
            <a:r>
              <a:rPr lang="en-US" sz="6600" dirty="0">
                <a:solidFill>
                  <a:schemeClr val="bg1"/>
                </a:solidFill>
              </a:rPr>
              <a:t>Reference</a:t>
            </a:r>
          </a:p>
          <a:p>
            <a:pPr>
              <a:lnSpc>
                <a:spcPct val="150000"/>
              </a:lnSpc>
            </a:pPr>
            <a:r>
              <a:rPr lang="en-US" sz="6600" dirty="0">
                <a:solidFill>
                  <a:schemeClr val="bg1"/>
                </a:solidFill>
              </a:rPr>
              <a:t>Individual</a:t>
            </a:r>
          </a:p>
          <a:p>
            <a:pPr>
              <a:lnSpc>
                <a:spcPct val="150000"/>
              </a:lnSpc>
            </a:pPr>
            <a:r>
              <a:rPr lang="en-US" sz="66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406BC0-0C74-D742-8C2F-6A1ED8990756}"/>
              </a:ext>
            </a:extLst>
          </p:cNvPr>
          <p:cNvSpPr txBox="1"/>
          <p:nvPr/>
        </p:nvSpPr>
        <p:spPr>
          <a:xfrm>
            <a:off x="2065188" y="3268606"/>
            <a:ext cx="5253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1200" dirty="0">
                <a:solidFill>
                  <a:srgbClr val="1CDDE8"/>
                </a:solidFill>
                <a:latin typeface="SF Pro Text Light"/>
              </a:rPr>
              <a:t>MODELS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2126D-51BE-B444-B982-87023F0B0E04}"/>
              </a:ext>
            </a:extLst>
          </p:cNvPr>
          <p:cNvSpPr/>
          <p:nvPr/>
        </p:nvSpPr>
        <p:spPr>
          <a:xfrm flipH="1" flipV="1">
            <a:off x="2188300" y="4033074"/>
            <a:ext cx="553876" cy="73732"/>
          </a:xfrm>
          <a:prstGeom prst="rect">
            <a:avLst/>
          </a:prstGeom>
          <a:solidFill>
            <a:srgbClr val="1CDDE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3D88F9-B46B-6E48-AFB6-E918BFABE397}"/>
              </a:ext>
            </a:extLst>
          </p:cNvPr>
          <p:cNvSpPr txBox="1"/>
          <p:nvPr/>
        </p:nvSpPr>
        <p:spPr>
          <a:xfrm rot="16200000">
            <a:off x="-598496" y="11534734"/>
            <a:ext cx="235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defRPr/>
            </a:pPr>
            <a:r>
              <a:rPr lang="en-US" sz="1800" b="1" spc="300" dirty="0">
                <a:solidFill>
                  <a:schemeClr val="bg1">
                    <a:alpha val="20000"/>
                  </a:schemeClr>
                </a:solidFill>
                <a:ea typeface="SF Pro Text" charset="0"/>
                <a:cs typeface="SF Pro Text" charset="0"/>
              </a:rPr>
              <a:t>SWETUGG 2020</a:t>
            </a:r>
            <a:endParaRPr lang="en-US" sz="1800" b="1" spc="300" dirty="0">
              <a:solidFill>
                <a:schemeClr val="bg1">
                  <a:alpha val="20000"/>
                </a:schemeClr>
              </a:solidFill>
              <a:effectLst>
                <a:outerShdw blurRad="50800" dist="50800" dir="5400000" algn="ctr" rotWithShape="0">
                  <a:srgbClr val="000000">
                    <a:alpha val="42000"/>
                  </a:srgbClr>
                </a:outerShdw>
              </a:effectLst>
              <a:ea typeface="SF Pro Text" charset="0"/>
              <a:cs typeface="SF Pro Text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B2010F-D9F7-7342-9C0D-DF53A277DA26}"/>
              </a:ext>
            </a:extLst>
          </p:cNvPr>
          <p:cNvSpPr txBox="1"/>
          <p:nvPr/>
        </p:nvSpPr>
        <p:spPr>
          <a:xfrm rot="16200000">
            <a:off x="-1331261" y="2188575"/>
            <a:ext cx="3824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defRPr/>
            </a:pPr>
            <a:r>
              <a:rPr lang="en-US" sz="1800" b="1" spc="300" dirty="0">
                <a:solidFill>
                  <a:schemeClr val="bg1">
                    <a:alpha val="20000"/>
                  </a:schemeClr>
                </a:solidFill>
                <a:ea typeface="SF Pro Text" charset="0"/>
                <a:cs typeface="SF Pro Text" charset="0"/>
              </a:rPr>
              <a:t>SECRETS OF THE COSMOS</a:t>
            </a:r>
          </a:p>
        </p:txBody>
      </p:sp>
      <p:graphicFrame>
        <p:nvGraphicFramePr>
          <p:cNvPr id="9" name="Table 7">
            <a:extLst>
              <a:ext uri="{FF2B5EF4-FFF2-40B4-BE49-F238E27FC236}">
                <a16:creationId xmlns:a16="http://schemas.microsoft.com/office/drawing/2014/main" id="{F5AFE459-EFAB-4C37-AD0B-B8E47EFC5B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6472"/>
              </p:ext>
            </p:extLst>
          </p:nvPr>
        </p:nvGraphicFramePr>
        <p:xfrm>
          <a:off x="6890103" y="3466101"/>
          <a:ext cx="16251765" cy="579120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3250353">
                  <a:extLst>
                    <a:ext uri="{9D8B030D-6E8A-4147-A177-3AD203B41FA5}">
                      <a16:colId xmlns:a16="http://schemas.microsoft.com/office/drawing/2014/main" val="2919962188"/>
                    </a:ext>
                  </a:extLst>
                </a:gridCol>
                <a:gridCol w="3250353">
                  <a:extLst>
                    <a:ext uri="{9D8B030D-6E8A-4147-A177-3AD203B41FA5}">
                      <a16:colId xmlns:a16="http://schemas.microsoft.com/office/drawing/2014/main" val="3724077831"/>
                    </a:ext>
                  </a:extLst>
                </a:gridCol>
                <a:gridCol w="3250353">
                  <a:extLst>
                    <a:ext uri="{9D8B030D-6E8A-4147-A177-3AD203B41FA5}">
                      <a16:colId xmlns:a16="http://schemas.microsoft.com/office/drawing/2014/main" val="1027556359"/>
                    </a:ext>
                  </a:extLst>
                </a:gridCol>
                <a:gridCol w="3250353">
                  <a:extLst>
                    <a:ext uri="{9D8B030D-6E8A-4147-A177-3AD203B41FA5}">
                      <a16:colId xmlns:a16="http://schemas.microsoft.com/office/drawing/2014/main" val="2845954501"/>
                    </a:ext>
                  </a:extLst>
                </a:gridCol>
                <a:gridCol w="3250353">
                  <a:extLst>
                    <a:ext uri="{9D8B030D-6E8A-4147-A177-3AD203B41FA5}">
                      <a16:colId xmlns:a16="http://schemas.microsoft.com/office/drawing/2014/main" val="828959080"/>
                    </a:ext>
                  </a:extLst>
                </a:gridCol>
              </a:tblGrid>
              <a:tr h="3310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Embedded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Individual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Synthetic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13501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Pros</a:t>
                      </a:r>
                    </a:p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Single Read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-No upper limit</a:t>
                      </a:r>
                    </a:p>
                    <a:p>
                      <a:r>
                        <a:rPr lang="en-US" sz="3200" dirty="0"/>
                        <a:t>-Single/Multiple 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-Different partition </a:t>
                      </a:r>
                      <a:r>
                        <a:rPr lang="en-US" sz="3200" dirty="0" err="1"/>
                        <a:t>stragegy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-can balance partition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315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Cons</a:t>
                      </a:r>
                    </a:p>
                    <a:p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-Larger file size</a:t>
                      </a:r>
                    </a:p>
                    <a:p>
                      <a:r>
                        <a:rPr lang="en-US" sz="3200" dirty="0"/>
                        <a:t>-Slower query</a:t>
                      </a:r>
                    </a:p>
                    <a:p>
                      <a:r>
                        <a:rPr lang="en-US" sz="3200" dirty="0"/>
                        <a:t>-Updates to a single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-Partition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-Multiple Read</a:t>
                      </a:r>
                    </a:p>
                    <a:p>
                      <a:r>
                        <a:rPr lang="en-US" sz="3200" dirty="0"/>
                        <a:t>-Complex</a:t>
                      </a:r>
                    </a:p>
                    <a:p>
                      <a:r>
                        <a:rPr lang="en-US" sz="3200" dirty="0"/>
                        <a:t>-More storage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-slow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194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Use For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-Small size</a:t>
                      </a:r>
                    </a:p>
                    <a:p>
                      <a:r>
                        <a:rPr lang="en-US" sz="3200" dirty="0"/>
                        <a:t>-Tree relationship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-Master-Details with unknown upper limit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-Microservices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32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7972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7093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31A99D-C30D-4832-ABAC-62EC29734B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B394F86F-3BFC-4CBE-9C87-F7D750E30802}" type="slidenum">
              <a:rPr lang="en-DK" smtClean="0"/>
              <a:t>18</a:t>
            </a:fld>
            <a:endParaRPr lang="en-DK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A00B84-BFFD-4BAC-9C90-176027C0D168}"/>
              </a:ext>
            </a:extLst>
          </p:cNvPr>
          <p:cNvSpPr/>
          <p:nvPr/>
        </p:nvSpPr>
        <p:spPr>
          <a:xfrm>
            <a:off x="10437541" y="-1"/>
            <a:ext cx="13940109" cy="13716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3D88F9-B46B-6E48-AFB6-E918BFABE397}"/>
              </a:ext>
            </a:extLst>
          </p:cNvPr>
          <p:cNvSpPr txBox="1"/>
          <p:nvPr/>
        </p:nvSpPr>
        <p:spPr>
          <a:xfrm rot="16200000">
            <a:off x="-1020983" y="11534734"/>
            <a:ext cx="3203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defRPr/>
            </a:pPr>
            <a:r>
              <a:rPr lang="en-US" sz="1800" b="1" spc="300" dirty="0">
                <a:solidFill>
                  <a:schemeClr val="bg1">
                    <a:alpha val="20000"/>
                  </a:schemeClr>
                </a:solidFill>
                <a:ea typeface="SF Pro Text" charset="0"/>
                <a:cs typeface="SF Pro Text" charset="0"/>
              </a:rPr>
              <a:t>INTELLIGENT CLOUD </a:t>
            </a:r>
            <a:endParaRPr lang="en-US" sz="1800" b="1" spc="300" dirty="0">
              <a:solidFill>
                <a:schemeClr val="bg1">
                  <a:alpha val="20000"/>
                </a:schemeClr>
              </a:solidFill>
              <a:effectLst>
                <a:outerShdw blurRad="50800" dist="50800" dir="5400000" algn="ctr" rotWithShape="0">
                  <a:srgbClr val="000000">
                    <a:alpha val="42000"/>
                  </a:srgbClr>
                </a:outerShdw>
              </a:effectLst>
              <a:ea typeface="SF Pro Text" charset="0"/>
              <a:cs typeface="SF Pro Text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B2010F-D9F7-7342-9C0D-DF53A277DA26}"/>
              </a:ext>
            </a:extLst>
          </p:cNvPr>
          <p:cNvSpPr txBox="1"/>
          <p:nvPr/>
        </p:nvSpPr>
        <p:spPr>
          <a:xfrm rot="16200000">
            <a:off x="-1331261" y="2188575"/>
            <a:ext cx="3824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defRPr/>
            </a:pPr>
            <a:r>
              <a:rPr lang="en-US" sz="1800" b="1" spc="300" dirty="0">
                <a:solidFill>
                  <a:schemeClr val="bg1">
                    <a:alpha val="20000"/>
                  </a:schemeClr>
                </a:solidFill>
                <a:ea typeface="SF Pro Text" charset="0"/>
                <a:cs typeface="SF Pro Text" charset="0"/>
              </a:rPr>
              <a:t>SECRETS OF THE COSMOS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4A9927-591B-8749-A088-D5AD4473D966}"/>
              </a:ext>
            </a:extLst>
          </p:cNvPr>
          <p:cNvSpPr txBox="1"/>
          <p:nvPr/>
        </p:nvSpPr>
        <p:spPr>
          <a:xfrm>
            <a:off x="1963588" y="4903670"/>
            <a:ext cx="4219425" cy="5997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600" dirty="0">
                <a:solidFill>
                  <a:srgbClr val="1CDDE8"/>
                </a:solidFill>
              </a:rPr>
              <a:t>Embedded</a:t>
            </a:r>
          </a:p>
          <a:p>
            <a:pPr>
              <a:lnSpc>
                <a:spcPct val="150000"/>
              </a:lnSpc>
            </a:pPr>
            <a:r>
              <a:rPr lang="en-US" sz="6600" dirty="0">
                <a:solidFill>
                  <a:schemeClr val="bg1"/>
                </a:solidFill>
              </a:rPr>
              <a:t>Reference</a:t>
            </a:r>
          </a:p>
          <a:p>
            <a:pPr>
              <a:lnSpc>
                <a:spcPct val="150000"/>
              </a:lnSpc>
            </a:pPr>
            <a:r>
              <a:rPr lang="en-US" sz="6600" dirty="0">
                <a:solidFill>
                  <a:schemeClr val="bg1"/>
                </a:solidFill>
              </a:rPr>
              <a:t>Individual </a:t>
            </a:r>
          </a:p>
          <a:p>
            <a:pPr>
              <a:lnSpc>
                <a:spcPct val="150000"/>
              </a:lnSpc>
            </a:pP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FAA09F5-5683-2745-A4CD-4556C95F4CE9}"/>
              </a:ext>
            </a:extLst>
          </p:cNvPr>
          <p:cNvSpPr txBox="1"/>
          <p:nvPr/>
        </p:nvSpPr>
        <p:spPr>
          <a:xfrm>
            <a:off x="2065188" y="3268606"/>
            <a:ext cx="5253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1200" dirty="0">
                <a:solidFill>
                  <a:srgbClr val="1CDDE8"/>
                </a:solidFill>
                <a:latin typeface="SF Pro Text Light"/>
              </a:rPr>
              <a:t>MODELS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EC7CE8-2B2F-6443-A78E-F4CF20E0858D}"/>
              </a:ext>
            </a:extLst>
          </p:cNvPr>
          <p:cNvSpPr/>
          <p:nvPr/>
        </p:nvSpPr>
        <p:spPr>
          <a:xfrm flipH="1" flipV="1">
            <a:off x="2188300" y="4033074"/>
            <a:ext cx="553876" cy="73732"/>
          </a:xfrm>
          <a:prstGeom prst="rect">
            <a:avLst/>
          </a:prstGeom>
          <a:solidFill>
            <a:srgbClr val="1CDDE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2AA7FD-7931-467E-B6F6-89FEB952F9E6}"/>
              </a:ext>
            </a:extLst>
          </p:cNvPr>
          <p:cNvSpPr txBox="1"/>
          <p:nvPr/>
        </p:nvSpPr>
        <p:spPr>
          <a:xfrm>
            <a:off x="11867862" y="5299722"/>
            <a:ext cx="5251566" cy="33130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AABC"/>
                </a:solidFill>
              </a:rPr>
              <a:t>PROs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chemeClr val="bg2"/>
                </a:solidFill>
              </a:rPr>
              <a:t>- Single document read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AABC"/>
                </a:solidFill>
              </a:rPr>
              <a:t>CONs</a:t>
            </a:r>
          </a:p>
          <a:p>
            <a:pPr>
              <a:lnSpc>
                <a:spcPct val="150000"/>
              </a:lnSpc>
            </a:pPr>
            <a:endParaRPr lang="en-US" b="1" dirty="0">
              <a:solidFill>
                <a:srgbClr val="00AAB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0839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2607E-6 -1.85185E-7 L 0.32664 -1.85185E-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3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A9FFD4-8324-45F3-B722-27ED38CEA2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B394F86F-3BFC-4CBE-9C87-F7D750E30802}" type="slidenum">
              <a:rPr lang="en-DK" smtClean="0"/>
              <a:t>19</a:t>
            </a:fld>
            <a:endParaRPr lang="en-DK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22B0005-387B-4817-85F6-063CA4045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9564" y="7206265"/>
            <a:ext cx="14916924" cy="2651126"/>
          </a:xfrm>
        </p:spPr>
        <p:txBody>
          <a:bodyPr>
            <a:norm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+mn-lt"/>
              </a:rPr>
              <a:t>Partitioning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07EBC2-782C-314D-8DA9-38B38598AD35}"/>
              </a:ext>
            </a:extLst>
          </p:cNvPr>
          <p:cNvSpPr txBox="1"/>
          <p:nvPr/>
        </p:nvSpPr>
        <p:spPr>
          <a:xfrm rot="16200000">
            <a:off x="-598496" y="11534734"/>
            <a:ext cx="235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defRPr/>
            </a:pPr>
            <a:r>
              <a:rPr lang="en-US" sz="1800" b="1" spc="300" dirty="0">
                <a:solidFill>
                  <a:schemeClr val="bg1">
                    <a:alpha val="20000"/>
                  </a:schemeClr>
                </a:solidFill>
                <a:ea typeface="SF Pro Text" charset="0"/>
                <a:cs typeface="SF Pro Text" charset="0"/>
              </a:rPr>
              <a:t>SWETUGG 2020</a:t>
            </a:r>
            <a:endParaRPr lang="en-US" sz="1800" b="1" spc="300" dirty="0">
              <a:solidFill>
                <a:schemeClr val="bg1">
                  <a:alpha val="20000"/>
                </a:schemeClr>
              </a:solidFill>
              <a:effectLst>
                <a:outerShdw blurRad="50800" dist="50800" dir="5400000" algn="ctr" rotWithShape="0">
                  <a:srgbClr val="000000">
                    <a:alpha val="42000"/>
                  </a:srgbClr>
                </a:outerShdw>
              </a:effectLst>
              <a:ea typeface="SF Pro Text" charset="0"/>
              <a:cs typeface="SF Pro Text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747441-F760-B546-A823-F032ADE06FC6}"/>
              </a:ext>
            </a:extLst>
          </p:cNvPr>
          <p:cNvSpPr txBox="1"/>
          <p:nvPr/>
        </p:nvSpPr>
        <p:spPr>
          <a:xfrm rot="16200000">
            <a:off x="-1331261" y="2188575"/>
            <a:ext cx="3824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defRPr/>
            </a:pPr>
            <a:r>
              <a:rPr lang="en-US" sz="1800" b="1" spc="300" dirty="0">
                <a:solidFill>
                  <a:schemeClr val="bg1">
                    <a:alpha val="20000"/>
                  </a:schemeClr>
                </a:solidFill>
                <a:ea typeface="SF Pro Text" charset="0"/>
                <a:cs typeface="SF Pro Text" charset="0"/>
              </a:rPr>
              <a:t>SECRETS OF THE COSMOS</a:t>
            </a:r>
          </a:p>
        </p:txBody>
      </p:sp>
    </p:spTree>
    <p:extLst>
      <p:ext uri="{BB962C8B-B14F-4D97-AF65-F5344CB8AC3E}">
        <p14:creationId xmlns:p14="http://schemas.microsoft.com/office/powerpoint/2010/main" val="3986764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062EAE-9F15-46E4-ABA4-F1E3CE19B500}"/>
              </a:ext>
            </a:extLst>
          </p:cNvPr>
          <p:cNvSpPr txBox="1"/>
          <p:nvPr/>
        </p:nvSpPr>
        <p:spPr>
          <a:xfrm>
            <a:off x="3577284" y="5901500"/>
            <a:ext cx="844474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What’s the difference?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439AAEA-F727-684A-A816-27293EA6F1CB}"/>
              </a:ext>
            </a:extLst>
          </p:cNvPr>
          <p:cNvGrpSpPr/>
          <p:nvPr/>
        </p:nvGrpSpPr>
        <p:grpSpPr>
          <a:xfrm>
            <a:off x="8698782" y="3040831"/>
            <a:ext cx="7619459" cy="2587940"/>
            <a:chOff x="3122749" y="3437799"/>
            <a:chExt cx="6838409" cy="232265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6A92E5F-23D8-0241-9EA0-430D5261CF0C}"/>
                </a:ext>
              </a:extLst>
            </p:cNvPr>
            <p:cNvSpPr/>
            <p:nvPr/>
          </p:nvSpPr>
          <p:spPr>
            <a:xfrm>
              <a:off x="3122749" y="3437799"/>
              <a:ext cx="6838409" cy="838200"/>
            </a:xfrm>
            <a:prstGeom prst="rect">
              <a:avLst/>
            </a:prstGeom>
            <a:solidFill>
              <a:srgbClr val="00AAB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Questions of the Day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C7E7228-87A5-8542-A7CB-FCBF1D7ABDF4}"/>
                </a:ext>
              </a:extLst>
            </p:cNvPr>
            <p:cNvSpPr/>
            <p:nvPr/>
          </p:nvSpPr>
          <p:spPr>
            <a:xfrm>
              <a:off x="3284651" y="5125134"/>
              <a:ext cx="6340300" cy="6353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E811B1C-1EBE-C441-80D5-C15C0FC9D947}"/>
              </a:ext>
            </a:extLst>
          </p:cNvPr>
          <p:cNvSpPr txBox="1"/>
          <p:nvPr/>
        </p:nvSpPr>
        <p:spPr>
          <a:xfrm rot="16200000">
            <a:off x="-598493" y="11534734"/>
            <a:ext cx="235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defRPr/>
            </a:pPr>
            <a:r>
              <a:rPr lang="en-US" sz="1800" b="1" spc="300" dirty="0">
                <a:solidFill>
                  <a:schemeClr val="bg1">
                    <a:alpha val="20000"/>
                  </a:schemeClr>
                </a:solidFill>
                <a:ea typeface="SF Pro Text" charset="0"/>
                <a:cs typeface="SF Pro Text" charset="0"/>
              </a:rPr>
              <a:t>SWETUGG 2020</a:t>
            </a:r>
            <a:endParaRPr lang="en-US" sz="1800" b="1" spc="300" dirty="0">
              <a:solidFill>
                <a:schemeClr val="bg1">
                  <a:alpha val="20000"/>
                </a:schemeClr>
              </a:solidFill>
              <a:effectLst>
                <a:outerShdw blurRad="50800" dist="50800" dir="5400000" algn="ctr" rotWithShape="0">
                  <a:srgbClr val="000000">
                    <a:alpha val="42000"/>
                  </a:srgbClr>
                </a:outerShdw>
              </a:effectLst>
              <a:ea typeface="SF Pro Text" charset="0"/>
              <a:cs typeface="SF Pro Text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3A5E2E-F848-0745-ACAB-32085A35D4C2}"/>
              </a:ext>
            </a:extLst>
          </p:cNvPr>
          <p:cNvSpPr txBox="1"/>
          <p:nvPr/>
        </p:nvSpPr>
        <p:spPr>
          <a:xfrm rot="16200000">
            <a:off x="-1331261" y="2188575"/>
            <a:ext cx="3824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defRPr/>
            </a:pPr>
            <a:r>
              <a:rPr lang="en-US" sz="1800" b="1" spc="300" dirty="0">
                <a:solidFill>
                  <a:schemeClr val="bg1">
                    <a:alpha val="20000"/>
                  </a:schemeClr>
                </a:solidFill>
                <a:ea typeface="SF Pro Text" charset="0"/>
                <a:cs typeface="SF Pro Text" charset="0"/>
              </a:rPr>
              <a:t>SECRETS OF THE COSMOS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23CDC7-5BFD-43FA-AF8E-B1012E66BC4A}"/>
              </a:ext>
            </a:extLst>
          </p:cNvPr>
          <p:cNvSpPr txBox="1"/>
          <p:nvPr/>
        </p:nvSpPr>
        <p:spPr>
          <a:xfrm>
            <a:off x="6309979" y="8458136"/>
            <a:ext cx="8396850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6600" dirty="0"/>
          </a:p>
          <a:p>
            <a:r>
              <a:rPr lang="en-US" sz="8800" dirty="0">
                <a:latin typeface="+mj-lt"/>
              </a:rPr>
              <a:t>Does it perform?</a:t>
            </a:r>
          </a:p>
          <a:p>
            <a:endParaRPr lang="en-US" sz="6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C0EE3A-F4E9-4D39-BCBC-F2692A3D024D}"/>
              </a:ext>
            </a:extLst>
          </p:cNvPr>
          <p:cNvSpPr txBox="1"/>
          <p:nvPr/>
        </p:nvSpPr>
        <p:spPr>
          <a:xfrm>
            <a:off x="12544533" y="5691818"/>
            <a:ext cx="10996032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8000" dirty="0"/>
          </a:p>
          <a:p>
            <a:r>
              <a:rPr lang="en-US" sz="11500" dirty="0">
                <a:latin typeface="+mj-lt"/>
              </a:rPr>
              <a:t>Is it expensive? </a:t>
            </a:r>
          </a:p>
          <a:p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4191625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31A99D-C30D-4832-ABAC-62EC29734B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B394F86F-3BFC-4CBE-9C87-F7D750E30802}" type="slidenum">
              <a:rPr lang="en-DK" smtClean="0"/>
              <a:t>20</a:t>
            </a:fld>
            <a:endParaRPr lang="en-DK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62370-A42A-0243-927A-67D55B18BA9C}"/>
              </a:ext>
            </a:extLst>
          </p:cNvPr>
          <p:cNvSpPr txBox="1"/>
          <p:nvPr/>
        </p:nvSpPr>
        <p:spPr>
          <a:xfrm>
            <a:off x="2452313" y="4696724"/>
            <a:ext cx="8716169" cy="7520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600" dirty="0">
                <a:solidFill>
                  <a:schemeClr val="bg1"/>
                </a:solidFill>
              </a:rPr>
              <a:t>Container</a:t>
            </a:r>
          </a:p>
          <a:p>
            <a:pPr>
              <a:lnSpc>
                <a:spcPct val="150000"/>
              </a:lnSpc>
            </a:pPr>
            <a:r>
              <a:rPr lang="en-US" sz="6600" dirty="0">
                <a:solidFill>
                  <a:schemeClr val="bg1"/>
                </a:solidFill>
              </a:rPr>
              <a:t>Logical Partition -show</a:t>
            </a:r>
          </a:p>
          <a:p>
            <a:pPr>
              <a:lnSpc>
                <a:spcPct val="150000"/>
              </a:lnSpc>
            </a:pPr>
            <a:r>
              <a:rPr lang="en-US" sz="6600" dirty="0">
                <a:solidFill>
                  <a:schemeClr val="bg1"/>
                </a:solidFill>
              </a:rPr>
              <a:t>Physical Partition</a:t>
            </a:r>
          </a:p>
          <a:p>
            <a:pPr>
              <a:lnSpc>
                <a:spcPct val="150000"/>
              </a:lnSpc>
            </a:pPr>
            <a:r>
              <a:rPr lang="en-US" sz="6600" dirty="0">
                <a:solidFill>
                  <a:schemeClr val="bg1"/>
                </a:solidFill>
              </a:rPr>
              <a:t>Region</a:t>
            </a:r>
          </a:p>
          <a:p>
            <a:pPr>
              <a:lnSpc>
                <a:spcPct val="150000"/>
              </a:lnSpc>
            </a:pP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406BC0-0C74-D742-8C2F-6A1ED8990756}"/>
              </a:ext>
            </a:extLst>
          </p:cNvPr>
          <p:cNvSpPr txBox="1"/>
          <p:nvPr/>
        </p:nvSpPr>
        <p:spPr>
          <a:xfrm>
            <a:off x="2610938" y="3345745"/>
            <a:ext cx="5253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1200" dirty="0">
                <a:solidFill>
                  <a:srgbClr val="1CDDE8"/>
                </a:solidFill>
                <a:latin typeface="SF Pro Text Light"/>
              </a:rPr>
              <a:t>TOPOLOGY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2126D-51BE-B444-B982-87023F0B0E04}"/>
              </a:ext>
            </a:extLst>
          </p:cNvPr>
          <p:cNvSpPr/>
          <p:nvPr/>
        </p:nvSpPr>
        <p:spPr>
          <a:xfrm flipH="1" flipV="1">
            <a:off x="2734050" y="4110213"/>
            <a:ext cx="553876" cy="73732"/>
          </a:xfrm>
          <a:prstGeom prst="rect">
            <a:avLst/>
          </a:prstGeom>
          <a:solidFill>
            <a:srgbClr val="1CDDE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F549B8-88EA-48AE-8A3D-B2EC341EF278}"/>
              </a:ext>
            </a:extLst>
          </p:cNvPr>
          <p:cNvGrpSpPr/>
          <p:nvPr/>
        </p:nvGrpSpPr>
        <p:grpSpPr>
          <a:xfrm>
            <a:off x="11685677" y="7271908"/>
            <a:ext cx="3061411" cy="2839694"/>
            <a:chOff x="11563815" y="7426712"/>
            <a:chExt cx="4003287" cy="37133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8C5BD3F-BD6D-412E-B582-47B64335CBB4}"/>
                </a:ext>
              </a:extLst>
            </p:cNvPr>
            <p:cNvGrpSpPr/>
            <p:nvPr/>
          </p:nvGrpSpPr>
          <p:grpSpPr>
            <a:xfrm>
              <a:off x="12750239" y="7602892"/>
              <a:ext cx="1627536" cy="1627536"/>
              <a:chOff x="3735905" y="5598853"/>
              <a:chExt cx="2313992" cy="2313992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66BD25-AE85-4CAF-964E-D26659B034B7}"/>
                  </a:ext>
                </a:extLst>
              </p:cNvPr>
              <p:cNvSpPr/>
              <p:nvPr/>
            </p:nvSpPr>
            <p:spPr>
              <a:xfrm>
                <a:off x="3735905" y="5598853"/>
                <a:ext cx="2313992" cy="2313992"/>
              </a:xfrm>
              <a:prstGeom prst="ellipse">
                <a:avLst/>
              </a:prstGeom>
              <a:noFill/>
              <a:ln w="25400">
                <a:solidFill>
                  <a:srgbClr val="00A6B9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F18C5F02-CB01-4B05-A942-C89B114F31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08143" y="6171090"/>
                <a:ext cx="1169515" cy="1169515"/>
              </a:xfrm>
              <a:prstGeom prst="rect">
                <a:avLst/>
              </a:prstGeom>
              <a:ln w="50800">
                <a:solidFill>
                  <a:schemeClr val="tx1"/>
                </a:solidFill>
              </a:ln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19F8AD8-3A25-4C8F-966C-2FBE3E58CF11}"/>
                </a:ext>
              </a:extLst>
            </p:cNvPr>
            <p:cNvGrpSpPr/>
            <p:nvPr/>
          </p:nvGrpSpPr>
          <p:grpSpPr>
            <a:xfrm>
              <a:off x="11798803" y="9230433"/>
              <a:ext cx="1627536" cy="1627536"/>
              <a:chOff x="3735905" y="5598853"/>
              <a:chExt cx="2313992" cy="2313992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EC537FB-5A4F-4CC2-AE0E-903A29D9C941}"/>
                  </a:ext>
                </a:extLst>
              </p:cNvPr>
              <p:cNvSpPr/>
              <p:nvPr/>
            </p:nvSpPr>
            <p:spPr>
              <a:xfrm>
                <a:off x="3735905" y="5598853"/>
                <a:ext cx="2313992" cy="2313992"/>
              </a:xfrm>
              <a:prstGeom prst="ellipse">
                <a:avLst/>
              </a:prstGeom>
              <a:noFill/>
              <a:ln w="25400">
                <a:solidFill>
                  <a:srgbClr val="00A6B9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F4C78C78-DE07-4F82-A559-5E8E97ABF6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08143" y="6171090"/>
                <a:ext cx="1169515" cy="1169515"/>
              </a:xfrm>
              <a:prstGeom prst="rect">
                <a:avLst/>
              </a:prstGeom>
              <a:ln w="50800">
                <a:solidFill>
                  <a:schemeClr val="tx1"/>
                </a:solidFill>
              </a:ln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7CF581F-645D-459C-BCF8-814E74F329AD}"/>
                </a:ext>
              </a:extLst>
            </p:cNvPr>
            <p:cNvGrpSpPr/>
            <p:nvPr/>
          </p:nvGrpSpPr>
          <p:grpSpPr>
            <a:xfrm>
              <a:off x="13701674" y="9230431"/>
              <a:ext cx="1627536" cy="1627536"/>
              <a:chOff x="3735905" y="5598853"/>
              <a:chExt cx="2313992" cy="2313992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4F2100C-CEDF-4B27-9989-87C044BF4E89}"/>
                  </a:ext>
                </a:extLst>
              </p:cNvPr>
              <p:cNvSpPr/>
              <p:nvPr/>
            </p:nvSpPr>
            <p:spPr>
              <a:xfrm>
                <a:off x="3735905" y="5598853"/>
                <a:ext cx="2313992" cy="2313992"/>
              </a:xfrm>
              <a:prstGeom prst="ellipse">
                <a:avLst/>
              </a:prstGeom>
              <a:noFill/>
              <a:ln w="25400">
                <a:solidFill>
                  <a:srgbClr val="00A6B9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E8441A11-3627-40BB-8BF7-0B08416B9D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08143" y="6171090"/>
                <a:ext cx="1169515" cy="1169515"/>
              </a:xfrm>
              <a:prstGeom prst="rect">
                <a:avLst/>
              </a:prstGeom>
              <a:ln w="50800">
                <a:solidFill>
                  <a:schemeClr val="tx1"/>
                </a:solidFill>
              </a:ln>
            </p:spPr>
          </p:pic>
        </p:grp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5570817-8F30-4948-AC44-9F027ED997BA}"/>
                </a:ext>
              </a:extLst>
            </p:cNvPr>
            <p:cNvSpPr/>
            <p:nvPr/>
          </p:nvSpPr>
          <p:spPr>
            <a:xfrm>
              <a:off x="11563815" y="7426712"/>
              <a:ext cx="4003287" cy="3713356"/>
            </a:xfrm>
            <a:prstGeom prst="roundRect">
              <a:avLst>
                <a:gd name="adj" fmla="val 11746"/>
              </a:avLst>
            </a:prstGeom>
            <a:noFill/>
            <a:ln w="50800">
              <a:solidFill>
                <a:srgbClr val="00AAB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22D9079-F3AD-4F08-A243-995C48C29F49}"/>
              </a:ext>
            </a:extLst>
          </p:cNvPr>
          <p:cNvGrpSpPr/>
          <p:nvPr/>
        </p:nvGrpSpPr>
        <p:grpSpPr>
          <a:xfrm>
            <a:off x="15384824" y="7271908"/>
            <a:ext cx="3061411" cy="2839694"/>
            <a:chOff x="11563815" y="7426712"/>
            <a:chExt cx="4003287" cy="371335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AF7CDCC-77D4-44B2-B684-48D266859C6B}"/>
                </a:ext>
              </a:extLst>
            </p:cNvPr>
            <p:cNvGrpSpPr/>
            <p:nvPr/>
          </p:nvGrpSpPr>
          <p:grpSpPr>
            <a:xfrm>
              <a:off x="12750239" y="7602892"/>
              <a:ext cx="1627536" cy="1627536"/>
              <a:chOff x="3735905" y="5598853"/>
              <a:chExt cx="2313992" cy="2313992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1A14EAE6-4DBC-43BF-AB9A-C04BC96D443E}"/>
                  </a:ext>
                </a:extLst>
              </p:cNvPr>
              <p:cNvSpPr/>
              <p:nvPr/>
            </p:nvSpPr>
            <p:spPr>
              <a:xfrm>
                <a:off x="3735905" y="5598853"/>
                <a:ext cx="2313992" cy="2313992"/>
              </a:xfrm>
              <a:prstGeom prst="ellipse">
                <a:avLst/>
              </a:prstGeom>
              <a:noFill/>
              <a:ln w="25400">
                <a:solidFill>
                  <a:srgbClr val="00A6B9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EC75D342-7367-483B-A29A-2098397005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08143" y="6171090"/>
                <a:ext cx="1169515" cy="1169515"/>
              </a:xfrm>
              <a:prstGeom prst="rect">
                <a:avLst/>
              </a:prstGeom>
              <a:ln w="50800">
                <a:solidFill>
                  <a:schemeClr val="tx1"/>
                </a:solidFill>
              </a:ln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18ED4D4-96EE-427D-AEB5-C265A278BA99}"/>
                </a:ext>
              </a:extLst>
            </p:cNvPr>
            <p:cNvGrpSpPr/>
            <p:nvPr/>
          </p:nvGrpSpPr>
          <p:grpSpPr>
            <a:xfrm>
              <a:off x="11798803" y="9230433"/>
              <a:ext cx="1627536" cy="1627536"/>
              <a:chOff x="3735905" y="5598853"/>
              <a:chExt cx="2313992" cy="2313992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27B6080-B7CE-4BE2-A3FB-818D52AB61BC}"/>
                  </a:ext>
                </a:extLst>
              </p:cNvPr>
              <p:cNvSpPr/>
              <p:nvPr/>
            </p:nvSpPr>
            <p:spPr>
              <a:xfrm>
                <a:off x="3735905" y="5598853"/>
                <a:ext cx="2313992" cy="2313992"/>
              </a:xfrm>
              <a:prstGeom prst="ellipse">
                <a:avLst/>
              </a:prstGeom>
              <a:noFill/>
              <a:ln w="25400">
                <a:solidFill>
                  <a:srgbClr val="00A6B9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9F97491B-6B1D-4C8C-9E0A-D0684E836C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08143" y="6171090"/>
                <a:ext cx="1169515" cy="1169515"/>
              </a:xfrm>
              <a:prstGeom prst="rect">
                <a:avLst/>
              </a:prstGeom>
              <a:ln w="50800">
                <a:solidFill>
                  <a:schemeClr val="tx1"/>
                </a:solidFill>
              </a:ln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062A8E6-2422-4164-A678-07A54C10BFCB}"/>
                </a:ext>
              </a:extLst>
            </p:cNvPr>
            <p:cNvGrpSpPr/>
            <p:nvPr/>
          </p:nvGrpSpPr>
          <p:grpSpPr>
            <a:xfrm>
              <a:off x="13701674" y="9230431"/>
              <a:ext cx="1627536" cy="1627536"/>
              <a:chOff x="3735905" y="5598853"/>
              <a:chExt cx="2313992" cy="2313992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5CA87CF0-D6D6-4ED8-92A6-406E36AC7079}"/>
                  </a:ext>
                </a:extLst>
              </p:cNvPr>
              <p:cNvSpPr/>
              <p:nvPr/>
            </p:nvSpPr>
            <p:spPr>
              <a:xfrm>
                <a:off x="3735905" y="5598853"/>
                <a:ext cx="2313992" cy="2313992"/>
              </a:xfrm>
              <a:prstGeom prst="ellipse">
                <a:avLst/>
              </a:prstGeom>
              <a:noFill/>
              <a:ln w="25400">
                <a:solidFill>
                  <a:srgbClr val="00A6B9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65355F58-870A-4896-9E32-252BE47A65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08143" y="6171090"/>
                <a:ext cx="1169515" cy="1169515"/>
              </a:xfrm>
              <a:prstGeom prst="rect">
                <a:avLst/>
              </a:prstGeom>
              <a:ln w="50800">
                <a:solidFill>
                  <a:schemeClr val="tx1"/>
                </a:solidFill>
              </a:ln>
            </p:spPr>
          </p:pic>
        </p:grp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8F93EDE9-8B21-437C-B07F-B068C557D07C}"/>
                </a:ext>
              </a:extLst>
            </p:cNvPr>
            <p:cNvSpPr/>
            <p:nvPr/>
          </p:nvSpPr>
          <p:spPr>
            <a:xfrm>
              <a:off x="11563815" y="7426712"/>
              <a:ext cx="4003287" cy="3713356"/>
            </a:xfrm>
            <a:prstGeom prst="roundRect">
              <a:avLst>
                <a:gd name="adj" fmla="val 11746"/>
              </a:avLst>
            </a:prstGeom>
            <a:noFill/>
            <a:ln w="50800">
              <a:solidFill>
                <a:srgbClr val="00AAB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6BB5CE7-C1D1-4F09-B433-246B61648B7D}"/>
              </a:ext>
            </a:extLst>
          </p:cNvPr>
          <p:cNvGrpSpPr/>
          <p:nvPr/>
        </p:nvGrpSpPr>
        <p:grpSpPr>
          <a:xfrm>
            <a:off x="19086928" y="7231407"/>
            <a:ext cx="3061411" cy="2839694"/>
            <a:chOff x="11563815" y="7426712"/>
            <a:chExt cx="4003287" cy="3713356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916510A-29DD-49D4-BA3A-AEFF3347AF62}"/>
                </a:ext>
              </a:extLst>
            </p:cNvPr>
            <p:cNvGrpSpPr/>
            <p:nvPr/>
          </p:nvGrpSpPr>
          <p:grpSpPr>
            <a:xfrm>
              <a:off x="12750239" y="7602892"/>
              <a:ext cx="1627536" cy="1627536"/>
              <a:chOff x="3735905" y="5598853"/>
              <a:chExt cx="2313992" cy="2313992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8A5AB5AE-0300-4C9C-B112-3846D71766BC}"/>
                  </a:ext>
                </a:extLst>
              </p:cNvPr>
              <p:cNvSpPr/>
              <p:nvPr/>
            </p:nvSpPr>
            <p:spPr>
              <a:xfrm>
                <a:off x="3735905" y="5598853"/>
                <a:ext cx="2313992" cy="2313992"/>
              </a:xfrm>
              <a:prstGeom prst="ellipse">
                <a:avLst/>
              </a:prstGeom>
              <a:noFill/>
              <a:ln w="25400">
                <a:solidFill>
                  <a:srgbClr val="00A6B9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144FFEF4-89BE-43AC-825A-4B54770856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08143" y="6171090"/>
                <a:ext cx="1169515" cy="1169515"/>
              </a:xfrm>
              <a:prstGeom prst="rect">
                <a:avLst/>
              </a:prstGeom>
              <a:ln w="50800">
                <a:solidFill>
                  <a:schemeClr val="tx1"/>
                </a:solidFill>
              </a:ln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CAA7E29-1650-4AC3-BE4D-326417B459EF}"/>
                </a:ext>
              </a:extLst>
            </p:cNvPr>
            <p:cNvGrpSpPr/>
            <p:nvPr/>
          </p:nvGrpSpPr>
          <p:grpSpPr>
            <a:xfrm>
              <a:off x="11798803" y="9230433"/>
              <a:ext cx="1627536" cy="1627536"/>
              <a:chOff x="3735905" y="5598853"/>
              <a:chExt cx="2313992" cy="2313992"/>
            </a:xfrm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DBA08B7B-7871-47B1-B16C-D566804EFDF2}"/>
                  </a:ext>
                </a:extLst>
              </p:cNvPr>
              <p:cNvSpPr/>
              <p:nvPr/>
            </p:nvSpPr>
            <p:spPr>
              <a:xfrm>
                <a:off x="3735905" y="5598853"/>
                <a:ext cx="2313992" cy="2313992"/>
              </a:xfrm>
              <a:prstGeom prst="ellipse">
                <a:avLst/>
              </a:prstGeom>
              <a:noFill/>
              <a:ln w="25400">
                <a:solidFill>
                  <a:srgbClr val="00A6B9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2A81BD97-71F2-4146-BD49-8476E36716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08143" y="6171090"/>
                <a:ext cx="1169515" cy="1169515"/>
              </a:xfrm>
              <a:prstGeom prst="rect">
                <a:avLst/>
              </a:prstGeom>
              <a:ln w="50800">
                <a:solidFill>
                  <a:schemeClr val="tx1"/>
                </a:solidFill>
              </a:ln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988E232-47B3-482B-BAE4-8DA5AE924FFD}"/>
                </a:ext>
              </a:extLst>
            </p:cNvPr>
            <p:cNvGrpSpPr/>
            <p:nvPr/>
          </p:nvGrpSpPr>
          <p:grpSpPr>
            <a:xfrm>
              <a:off x="13701674" y="9230431"/>
              <a:ext cx="1627536" cy="1627536"/>
              <a:chOff x="3735905" y="5598853"/>
              <a:chExt cx="2313992" cy="2313992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7F81612-1E1D-42E8-8A39-8E1B1D0E8E66}"/>
                  </a:ext>
                </a:extLst>
              </p:cNvPr>
              <p:cNvSpPr/>
              <p:nvPr/>
            </p:nvSpPr>
            <p:spPr>
              <a:xfrm>
                <a:off x="3735905" y="5598853"/>
                <a:ext cx="2313992" cy="2313992"/>
              </a:xfrm>
              <a:prstGeom prst="ellipse">
                <a:avLst/>
              </a:prstGeom>
              <a:noFill/>
              <a:ln w="25400">
                <a:solidFill>
                  <a:srgbClr val="00A6B9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7197CA93-9EB5-4D26-BC22-3A54968CF8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08143" y="6171090"/>
                <a:ext cx="1169515" cy="1169515"/>
              </a:xfrm>
              <a:prstGeom prst="rect">
                <a:avLst/>
              </a:prstGeom>
              <a:ln w="50800">
                <a:solidFill>
                  <a:schemeClr val="tx1"/>
                </a:solidFill>
              </a:ln>
            </p:spPr>
          </p:pic>
        </p:grp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636610F6-E0FD-4482-9A85-AFB37A969D0A}"/>
                </a:ext>
              </a:extLst>
            </p:cNvPr>
            <p:cNvSpPr/>
            <p:nvPr/>
          </p:nvSpPr>
          <p:spPr>
            <a:xfrm>
              <a:off x="11563815" y="7426712"/>
              <a:ext cx="4003287" cy="3713356"/>
            </a:xfrm>
            <a:prstGeom prst="roundRect">
              <a:avLst>
                <a:gd name="adj" fmla="val 11746"/>
              </a:avLst>
            </a:prstGeom>
            <a:noFill/>
            <a:ln w="50800">
              <a:solidFill>
                <a:srgbClr val="00AAB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8" name="Flowchart: Document 47">
            <a:extLst>
              <a:ext uri="{FF2B5EF4-FFF2-40B4-BE49-F238E27FC236}">
                <a16:creationId xmlns:a16="http://schemas.microsoft.com/office/drawing/2014/main" id="{564EA69B-F3FD-4856-959F-F5F045336B31}"/>
              </a:ext>
            </a:extLst>
          </p:cNvPr>
          <p:cNvSpPr/>
          <p:nvPr/>
        </p:nvSpPr>
        <p:spPr>
          <a:xfrm>
            <a:off x="15464760" y="2234017"/>
            <a:ext cx="2899317" cy="1895707"/>
          </a:xfrm>
          <a:prstGeom prst="flowChartDocument">
            <a:avLst/>
          </a:prstGeom>
          <a:noFill/>
          <a:ln w="50800">
            <a:solidFill>
              <a:srgbClr val="00AAB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Container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8890AF5-345A-41C8-86BC-96461FFB731B}"/>
              </a:ext>
            </a:extLst>
          </p:cNvPr>
          <p:cNvCxnSpPr>
            <a:cxnSpLocks/>
            <a:stCxn id="48" idx="2"/>
            <a:endCxn id="8" idx="0"/>
          </p:cNvCxnSpPr>
          <p:nvPr/>
        </p:nvCxnSpPr>
        <p:spPr>
          <a:xfrm flipH="1">
            <a:off x="13216383" y="4004397"/>
            <a:ext cx="3698036" cy="3267511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36853BA-F518-4B1D-9839-127940448BD8}"/>
              </a:ext>
            </a:extLst>
          </p:cNvPr>
          <p:cNvCxnSpPr>
            <a:cxnSpLocks/>
            <a:stCxn id="48" idx="2"/>
            <a:endCxn id="28" idx="0"/>
          </p:cNvCxnSpPr>
          <p:nvPr/>
        </p:nvCxnSpPr>
        <p:spPr>
          <a:xfrm>
            <a:off x="16914419" y="4004397"/>
            <a:ext cx="1111" cy="3267511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AEFE1F7-115E-4FDC-BD8B-50E7E51A933F}"/>
              </a:ext>
            </a:extLst>
          </p:cNvPr>
          <p:cNvCxnSpPr>
            <a:cxnSpLocks/>
            <a:stCxn id="48" idx="2"/>
            <a:endCxn id="41" idx="0"/>
          </p:cNvCxnSpPr>
          <p:nvPr/>
        </p:nvCxnSpPr>
        <p:spPr>
          <a:xfrm>
            <a:off x="16914419" y="4004397"/>
            <a:ext cx="3703215" cy="3227010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DD46C74-C0C1-4379-9306-681805A6EFD6}"/>
              </a:ext>
            </a:extLst>
          </p:cNvPr>
          <p:cNvCxnSpPr/>
          <p:nvPr/>
        </p:nvCxnSpPr>
        <p:spPr>
          <a:xfrm>
            <a:off x="11685677" y="10788518"/>
            <a:ext cx="10371022" cy="0"/>
          </a:xfrm>
          <a:prstGeom prst="straightConnector1">
            <a:avLst/>
          </a:prstGeom>
          <a:ln w="1270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4A2D4EBC-4E02-40A3-9DD4-D691AF340631}"/>
              </a:ext>
            </a:extLst>
          </p:cNvPr>
          <p:cNvSpPr txBox="1"/>
          <p:nvPr/>
        </p:nvSpPr>
        <p:spPr>
          <a:xfrm>
            <a:off x="14904733" y="11119961"/>
            <a:ext cx="401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1CDDE8"/>
                </a:solidFill>
              </a:rPr>
              <a:t>Global Distribution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586F560-2C73-3C4D-A439-0C516E9C622E}"/>
              </a:ext>
            </a:extLst>
          </p:cNvPr>
          <p:cNvSpPr txBox="1"/>
          <p:nvPr/>
        </p:nvSpPr>
        <p:spPr>
          <a:xfrm rot="16200000">
            <a:off x="-598496" y="11534734"/>
            <a:ext cx="235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defRPr/>
            </a:pPr>
            <a:r>
              <a:rPr lang="en-US" sz="1800" b="1" spc="300" dirty="0">
                <a:solidFill>
                  <a:schemeClr val="bg1">
                    <a:alpha val="20000"/>
                  </a:schemeClr>
                </a:solidFill>
                <a:ea typeface="SF Pro Text" charset="0"/>
                <a:cs typeface="SF Pro Text" charset="0"/>
              </a:rPr>
              <a:t>SWETUGG 2020</a:t>
            </a:r>
            <a:endParaRPr lang="en-US" sz="1800" b="1" spc="300" dirty="0">
              <a:solidFill>
                <a:schemeClr val="bg1">
                  <a:alpha val="20000"/>
                </a:schemeClr>
              </a:solidFill>
              <a:effectLst>
                <a:outerShdw blurRad="50800" dist="50800" dir="5400000" algn="ctr" rotWithShape="0">
                  <a:srgbClr val="000000">
                    <a:alpha val="42000"/>
                  </a:srgbClr>
                </a:outerShdw>
              </a:effectLst>
              <a:ea typeface="SF Pro Text" charset="0"/>
              <a:cs typeface="SF Pro Text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547669B-9E56-B648-9C5C-FBD84000FDEA}"/>
              </a:ext>
            </a:extLst>
          </p:cNvPr>
          <p:cNvSpPr txBox="1"/>
          <p:nvPr/>
        </p:nvSpPr>
        <p:spPr>
          <a:xfrm rot="16200000">
            <a:off x="-1331261" y="2188575"/>
            <a:ext cx="3824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defRPr/>
            </a:pPr>
            <a:r>
              <a:rPr lang="en-US" sz="1800" b="1" spc="300" dirty="0">
                <a:solidFill>
                  <a:schemeClr val="bg1">
                    <a:alpha val="20000"/>
                  </a:schemeClr>
                </a:solidFill>
                <a:ea typeface="SF Pro Text" charset="0"/>
                <a:cs typeface="SF Pro Text" charset="0"/>
              </a:rPr>
              <a:t>SECRETS OF THE COSMOS</a:t>
            </a:r>
          </a:p>
        </p:txBody>
      </p:sp>
    </p:spTree>
    <p:extLst>
      <p:ext uri="{BB962C8B-B14F-4D97-AF65-F5344CB8AC3E}">
        <p14:creationId xmlns:p14="http://schemas.microsoft.com/office/powerpoint/2010/main" val="2631426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A9FFD4-8324-45F3-B722-27ED38CEA2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B394F86F-3BFC-4CBE-9C87-F7D750E30802}" type="slidenum">
              <a:rPr lang="en-DK" smtClean="0"/>
              <a:t>21</a:t>
            </a:fld>
            <a:endParaRPr lang="en-DK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22B0005-387B-4817-85F6-063CA4045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9564" y="7206265"/>
            <a:ext cx="14916924" cy="2651126"/>
          </a:xfrm>
        </p:spPr>
        <p:txBody>
          <a:bodyPr>
            <a:norm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+mn-lt"/>
              </a:rPr>
              <a:t>Optimization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07EBC2-782C-314D-8DA9-38B38598AD35}"/>
              </a:ext>
            </a:extLst>
          </p:cNvPr>
          <p:cNvSpPr txBox="1"/>
          <p:nvPr/>
        </p:nvSpPr>
        <p:spPr>
          <a:xfrm rot="16200000">
            <a:off x="-598496" y="11534734"/>
            <a:ext cx="235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defRPr/>
            </a:pPr>
            <a:r>
              <a:rPr lang="en-US" sz="1800" b="1" spc="300" dirty="0">
                <a:solidFill>
                  <a:schemeClr val="bg1">
                    <a:alpha val="20000"/>
                  </a:schemeClr>
                </a:solidFill>
                <a:ea typeface="SF Pro Text" charset="0"/>
                <a:cs typeface="SF Pro Text" charset="0"/>
              </a:rPr>
              <a:t>SWETUGG 2020</a:t>
            </a:r>
            <a:endParaRPr lang="en-US" sz="1800" b="1" spc="300" dirty="0">
              <a:solidFill>
                <a:schemeClr val="bg1">
                  <a:alpha val="20000"/>
                </a:schemeClr>
              </a:solidFill>
              <a:effectLst>
                <a:outerShdw blurRad="50800" dist="50800" dir="5400000" algn="ctr" rotWithShape="0">
                  <a:srgbClr val="000000">
                    <a:alpha val="42000"/>
                  </a:srgbClr>
                </a:outerShdw>
              </a:effectLst>
              <a:ea typeface="SF Pro Text" charset="0"/>
              <a:cs typeface="SF Pro Text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747441-F760-B546-A823-F032ADE06FC6}"/>
              </a:ext>
            </a:extLst>
          </p:cNvPr>
          <p:cNvSpPr txBox="1"/>
          <p:nvPr/>
        </p:nvSpPr>
        <p:spPr>
          <a:xfrm rot="16200000">
            <a:off x="-1331261" y="2188575"/>
            <a:ext cx="3824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defRPr/>
            </a:pPr>
            <a:r>
              <a:rPr lang="en-US" sz="1800" b="1" spc="300" dirty="0">
                <a:solidFill>
                  <a:schemeClr val="bg1">
                    <a:alpha val="20000"/>
                  </a:schemeClr>
                </a:solidFill>
                <a:ea typeface="SF Pro Text" charset="0"/>
                <a:cs typeface="SF Pro Text" charset="0"/>
              </a:rPr>
              <a:t>SECRETS OF THE COSMOS</a:t>
            </a:r>
          </a:p>
        </p:txBody>
      </p:sp>
    </p:spTree>
    <p:extLst>
      <p:ext uri="{BB962C8B-B14F-4D97-AF65-F5344CB8AC3E}">
        <p14:creationId xmlns:p14="http://schemas.microsoft.com/office/powerpoint/2010/main" val="3588140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31A99D-C30D-4832-ABAC-62EC29734B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B394F86F-3BFC-4CBE-9C87-F7D750E30802}" type="slidenum">
              <a:rPr lang="en-DK" smtClean="0"/>
              <a:t>22</a:t>
            </a:fld>
            <a:endParaRPr lang="en-DK"/>
          </a:p>
        </p:txBody>
      </p:sp>
      <p:pic>
        <p:nvPicPr>
          <p:cNvPr id="5" name="Graphic 4" descr="Bullseye">
            <a:extLst>
              <a:ext uri="{FF2B5EF4-FFF2-40B4-BE49-F238E27FC236}">
                <a16:creationId xmlns:a16="http://schemas.microsoft.com/office/drawing/2014/main" id="{D3A9F53D-ADFA-4E2D-BF95-D69891FF8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0807" y="3609462"/>
            <a:ext cx="7028018" cy="70280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642EAA-A7C2-5540-B8ED-D00F03EC2323}"/>
              </a:ext>
            </a:extLst>
          </p:cNvPr>
          <p:cNvSpPr txBox="1"/>
          <p:nvPr/>
        </p:nvSpPr>
        <p:spPr>
          <a:xfrm rot="16200000">
            <a:off x="-598496" y="11534734"/>
            <a:ext cx="235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defRPr/>
            </a:pPr>
            <a:r>
              <a:rPr lang="en-US" sz="1800" b="1" spc="300" dirty="0">
                <a:solidFill>
                  <a:schemeClr val="bg1">
                    <a:alpha val="20000"/>
                  </a:schemeClr>
                </a:solidFill>
                <a:ea typeface="SF Pro Text" charset="0"/>
                <a:cs typeface="SF Pro Text" charset="0"/>
              </a:rPr>
              <a:t>SWETUGG 2020</a:t>
            </a:r>
            <a:endParaRPr lang="en-US" sz="1800" b="1" spc="300" dirty="0">
              <a:solidFill>
                <a:schemeClr val="bg1">
                  <a:alpha val="20000"/>
                </a:schemeClr>
              </a:solidFill>
              <a:effectLst>
                <a:outerShdw blurRad="50800" dist="50800" dir="5400000" algn="ctr" rotWithShape="0">
                  <a:srgbClr val="000000">
                    <a:alpha val="42000"/>
                  </a:srgbClr>
                </a:outerShdw>
              </a:effectLst>
              <a:ea typeface="SF Pro Text" charset="0"/>
              <a:cs typeface="SF Pro Text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5AFF0-D8EB-B144-945C-9A936BB2E752}"/>
              </a:ext>
            </a:extLst>
          </p:cNvPr>
          <p:cNvSpPr txBox="1"/>
          <p:nvPr/>
        </p:nvSpPr>
        <p:spPr>
          <a:xfrm rot="16200000">
            <a:off x="-1331261" y="2188575"/>
            <a:ext cx="3824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defRPr/>
            </a:pPr>
            <a:r>
              <a:rPr lang="en-US" sz="1800" b="1" spc="300" dirty="0">
                <a:solidFill>
                  <a:schemeClr val="bg1">
                    <a:alpha val="20000"/>
                  </a:schemeClr>
                </a:solidFill>
                <a:ea typeface="SF Pro Text" charset="0"/>
                <a:cs typeface="SF Pro Text" charset="0"/>
              </a:rPr>
              <a:t>SECRETS OF THE COSMOS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6F3755-B2EA-F745-8D03-42FB1999A46B}"/>
              </a:ext>
            </a:extLst>
          </p:cNvPr>
          <p:cNvSpPr txBox="1"/>
          <p:nvPr/>
        </p:nvSpPr>
        <p:spPr>
          <a:xfrm>
            <a:off x="13209213" y="4285400"/>
            <a:ext cx="5253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1200" dirty="0">
                <a:solidFill>
                  <a:srgbClr val="1CDDE8"/>
                </a:solidFill>
                <a:latin typeface="SF Pro Text Light"/>
              </a:rPr>
              <a:t>TARGET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FAA5C3-D3B7-064F-9AF4-0FDD38E1854F}"/>
              </a:ext>
            </a:extLst>
          </p:cNvPr>
          <p:cNvSpPr/>
          <p:nvPr/>
        </p:nvSpPr>
        <p:spPr>
          <a:xfrm flipH="1" flipV="1">
            <a:off x="13332325" y="5049868"/>
            <a:ext cx="553876" cy="73732"/>
          </a:xfrm>
          <a:prstGeom prst="rect">
            <a:avLst/>
          </a:prstGeom>
          <a:solidFill>
            <a:srgbClr val="1CDDE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CE405B-5D73-A744-9F1C-DD34B19C5B06}"/>
              </a:ext>
            </a:extLst>
          </p:cNvPr>
          <p:cNvSpPr txBox="1"/>
          <p:nvPr/>
        </p:nvSpPr>
        <p:spPr>
          <a:xfrm>
            <a:off x="13196333" y="5655335"/>
            <a:ext cx="4211409" cy="40649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6000" dirty="0">
                <a:solidFill>
                  <a:schemeClr val="bg1"/>
                </a:solidFill>
              </a:rPr>
              <a:t>Latency</a:t>
            </a:r>
          </a:p>
          <a:p>
            <a:pPr>
              <a:lnSpc>
                <a:spcPct val="150000"/>
              </a:lnSpc>
            </a:pPr>
            <a:r>
              <a:rPr lang="en-US" sz="6000" dirty="0">
                <a:solidFill>
                  <a:schemeClr val="bg1"/>
                </a:solidFill>
              </a:rPr>
              <a:t>Availability</a:t>
            </a:r>
          </a:p>
          <a:p>
            <a:pPr>
              <a:lnSpc>
                <a:spcPct val="150000"/>
              </a:lnSpc>
            </a:pPr>
            <a:r>
              <a:rPr lang="en-US" sz="6000" dirty="0">
                <a:solidFill>
                  <a:schemeClr val="bg1"/>
                </a:solidFill>
              </a:rPr>
              <a:t>Consistency</a:t>
            </a:r>
          </a:p>
        </p:txBody>
      </p:sp>
    </p:spTree>
    <p:extLst>
      <p:ext uri="{BB962C8B-B14F-4D97-AF65-F5344CB8AC3E}">
        <p14:creationId xmlns:p14="http://schemas.microsoft.com/office/powerpoint/2010/main" val="2755367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31A99D-C30D-4832-ABAC-62EC29734B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B394F86F-3BFC-4CBE-9C87-F7D750E30802}" type="slidenum">
              <a:rPr lang="en-DK" smtClean="0"/>
              <a:t>23</a:t>
            </a:fld>
            <a:endParaRPr lang="en-DK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862370-A42A-0243-927A-67D55B18BA9C}"/>
              </a:ext>
            </a:extLst>
          </p:cNvPr>
          <p:cNvSpPr txBox="1"/>
          <p:nvPr/>
        </p:nvSpPr>
        <p:spPr>
          <a:xfrm>
            <a:off x="3656606" y="5590264"/>
            <a:ext cx="4208588" cy="4075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6000" dirty="0">
                <a:solidFill>
                  <a:schemeClr val="bg1"/>
                </a:solidFill>
              </a:rPr>
              <a:t>Consistency</a:t>
            </a:r>
          </a:p>
          <a:p>
            <a:pPr lvl="0">
              <a:lnSpc>
                <a:spcPct val="150000"/>
              </a:lnSpc>
            </a:pPr>
            <a:r>
              <a:rPr lang="en-US" sz="6000" dirty="0">
                <a:solidFill>
                  <a:schemeClr val="bg1"/>
                </a:solidFill>
              </a:rPr>
              <a:t>Point Reads</a:t>
            </a:r>
          </a:p>
          <a:p>
            <a:pPr lvl="0">
              <a:lnSpc>
                <a:spcPct val="150000"/>
              </a:lnSpc>
            </a:pPr>
            <a:r>
              <a:rPr lang="en-US" sz="6000" dirty="0">
                <a:solidFill>
                  <a:schemeClr val="bg1"/>
                </a:solidFill>
              </a:rPr>
              <a:t>Indexing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406BC0-0C74-D742-8C2F-6A1ED8990756}"/>
              </a:ext>
            </a:extLst>
          </p:cNvPr>
          <p:cNvSpPr txBox="1"/>
          <p:nvPr/>
        </p:nvSpPr>
        <p:spPr>
          <a:xfrm>
            <a:off x="3656606" y="4285400"/>
            <a:ext cx="5858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1200" dirty="0">
                <a:solidFill>
                  <a:srgbClr val="1CDDE8"/>
                </a:solidFill>
                <a:latin typeface="SF Pro Text Light"/>
              </a:rPr>
              <a:t>OPTIMIZE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2126D-51BE-B444-B982-87023F0B0E04}"/>
              </a:ext>
            </a:extLst>
          </p:cNvPr>
          <p:cNvSpPr/>
          <p:nvPr/>
        </p:nvSpPr>
        <p:spPr>
          <a:xfrm flipH="1" flipV="1">
            <a:off x="3779718" y="5049868"/>
            <a:ext cx="553876" cy="73732"/>
          </a:xfrm>
          <a:prstGeom prst="rect">
            <a:avLst/>
          </a:prstGeom>
          <a:solidFill>
            <a:srgbClr val="1CDDE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642EAA-A7C2-5540-B8ED-D00F03EC2323}"/>
              </a:ext>
            </a:extLst>
          </p:cNvPr>
          <p:cNvSpPr txBox="1"/>
          <p:nvPr/>
        </p:nvSpPr>
        <p:spPr>
          <a:xfrm rot="16200000">
            <a:off x="-598496" y="11534734"/>
            <a:ext cx="235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defRPr/>
            </a:pPr>
            <a:r>
              <a:rPr lang="en-US" sz="1800" b="1" spc="300" dirty="0">
                <a:solidFill>
                  <a:schemeClr val="bg1">
                    <a:alpha val="20000"/>
                  </a:schemeClr>
                </a:solidFill>
                <a:ea typeface="SF Pro Text" charset="0"/>
                <a:cs typeface="SF Pro Text" charset="0"/>
              </a:rPr>
              <a:t>SWETUGG 2020</a:t>
            </a:r>
            <a:endParaRPr lang="en-US" sz="1800" b="1" spc="300" dirty="0">
              <a:solidFill>
                <a:schemeClr val="bg1">
                  <a:alpha val="20000"/>
                </a:schemeClr>
              </a:solidFill>
              <a:effectLst>
                <a:outerShdw blurRad="50800" dist="50800" dir="5400000" algn="ctr" rotWithShape="0">
                  <a:srgbClr val="000000">
                    <a:alpha val="42000"/>
                  </a:srgbClr>
                </a:outerShdw>
              </a:effectLst>
              <a:ea typeface="SF Pro Text" charset="0"/>
              <a:cs typeface="SF Pro Text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5AFF0-D8EB-B144-945C-9A936BB2E752}"/>
              </a:ext>
            </a:extLst>
          </p:cNvPr>
          <p:cNvSpPr txBox="1"/>
          <p:nvPr/>
        </p:nvSpPr>
        <p:spPr>
          <a:xfrm rot="16200000">
            <a:off x="-1331261" y="2188575"/>
            <a:ext cx="3824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defRPr/>
            </a:pPr>
            <a:r>
              <a:rPr lang="en-US" sz="1800" b="1" spc="300" dirty="0">
                <a:solidFill>
                  <a:schemeClr val="bg1">
                    <a:alpha val="20000"/>
                  </a:schemeClr>
                </a:solidFill>
                <a:ea typeface="SF Pro Text" charset="0"/>
                <a:cs typeface="SF Pro Text" charset="0"/>
              </a:rPr>
              <a:t>SECRETS OF THE COSMOS</a:t>
            </a:r>
          </a:p>
        </p:txBody>
      </p:sp>
    </p:spTree>
    <p:extLst>
      <p:ext uri="{BB962C8B-B14F-4D97-AF65-F5344CB8AC3E}">
        <p14:creationId xmlns:p14="http://schemas.microsoft.com/office/powerpoint/2010/main" val="921195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31A99D-C30D-4832-ABAC-62EC29734B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B394F86F-3BFC-4CBE-9C87-F7D750E30802}" type="slidenum">
              <a:rPr lang="en-DK" smtClean="0"/>
              <a:t>24</a:t>
            </a:fld>
            <a:endParaRPr lang="en-DK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642EAA-A7C2-5540-B8ED-D00F03EC2323}"/>
              </a:ext>
            </a:extLst>
          </p:cNvPr>
          <p:cNvSpPr txBox="1"/>
          <p:nvPr/>
        </p:nvSpPr>
        <p:spPr>
          <a:xfrm rot="16200000">
            <a:off x="-598496" y="11534734"/>
            <a:ext cx="235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defRPr/>
            </a:pPr>
            <a:r>
              <a:rPr lang="en-US" sz="1800" b="1" spc="300" dirty="0">
                <a:solidFill>
                  <a:schemeClr val="bg1">
                    <a:alpha val="20000"/>
                  </a:schemeClr>
                </a:solidFill>
                <a:ea typeface="SF Pro Text" charset="0"/>
                <a:cs typeface="SF Pro Text" charset="0"/>
              </a:rPr>
              <a:t>SWETUGG 2020</a:t>
            </a:r>
            <a:endParaRPr lang="en-US" sz="1800" b="1" spc="300" dirty="0">
              <a:solidFill>
                <a:schemeClr val="bg1">
                  <a:alpha val="20000"/>
                </a:schemeClr>
              </a:solidFill>
              <a:effectLst>
                <a:outerShdw blurRad="50800" dist="50800" dir="5400000" algn="ctr" rotWithShape="0">
                  <a:srgbClr val="000000">
                    <a:alpha val="42000"/>
                  </a:srgbClr>
                </a:outerShdw>
              </a:effectLst>
              <a:ea typeface="SF Pro Text" charset="0"/>
              <a:cs typeface="SF Pro Text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5AFF0-D8EB-B144-945C-9A936BB2E752}"/>
              </a:ext>
            </a:extLst>
          </p:cNvPr>
          <p:cNvSpPr txBox="1"/>
          <p:nvPr/>
        </p:nvSpPr>
        <p:spPr>
          <a:xfrm rot="16200000">
            <a:off x="-1331261" y="2188575"/>
            <a:ext cx="3824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defRPr/>
            </a:pPr>
            <a:r>
              <a:rPr lang="en-US" sz="1800" b="1" spc="300" dirty="0">
                <a:solidFill>
                  <a:schemeClr val="bg1">
                    <a:alpha val="20000"/>
                  </a:schemeClr>
                </a:solidFill>
                <a:ea typeface="SF Pro Text" charset="0"/>
                <a:cs typeface="SF Pro Text" charset="0"/>
              </a:rPr>
              <a:t>SECRETS OF THE COSMOS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996516-BAAF-5F4A-893B-F77AE7D7CB10}"/>
              </a:ext>
            </a:extLst>
          </p:cNvPr>
          <p:cNvSpPr txBox="1"/>
          <p:nvPr/>
        </p:nvSpPr>
        <p:spPr>
          <a:xfrm>
            <a:off x="3656606" y="5590978"/>
            <a:ext cx="9440405" cy="54499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6000" dirty="0">
                <a:solidFill>
                  <a:schemeClr val="bg1"/>
                </a:solidFill>
              </a:rPr>
              <a:t>Max Item</a:t>
            </a:r>
          </a:p>
          <a:p>
            <a:pPr lvl="0">
              <a:lnSpc>
                <a:spcPct val="150000"/>
              </a:lnSpc>
            </a:pPr>
            <a:r>
              <a:rPr lang="en-US" sz="6000" dirty="0">
                <a:solidFill>
                  <a:schemeClr val="bg1"/>
                </a:solidFill>
              </a:rPr>
              <a:t>Max Concurrency</a:t>
            </a:r>
          </a:p>
          <a:p>
            <a:pPr lvl="0">
              <a:lnSpc>
                <a:spcPct val="150000"/>
              </a:lnSpc>
            </a:pPr>
            <a:r>
              <a:rPr lang="en-US" sz="6000" dirty="0">
                <a:solidFill>
                  <a:schemeClr val="bg1"/>
                </a:solidFill>
              </a:rPr>
              <a:t>Serialization/Deserialization</a:t>
            </a:r>
          </a:p>
          <a:p>
            <a:pPr lvl="0">
              <a:lnSpc>
                <a:spcPct val="150000"/>
              </a:lnSpc>
            </a:pPr>
            <a:r>
              <a:rPr lang="en-US" sz="6000" dirty="0">
                <a:solidFill>
                  <a:schemeClr val="bg1"/>
                </a:solidFill>
              </a:rPr>
              <a:t>Query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8E6A0F-F474-9F40-AF64-AF57D2D615AC}"/>
              </a:ext>
            </a:extLst>
          </p:cNvPr>
          <p:cNvSpPr txBox="1"/>
          <p:nvPr/>
        </p:nvSpPr>
        <p:spPr>
          <a:xfrm>
            <a:off x="3656606" y="4286114"/>
            <a:ext cx="5858588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1200" dirty="0">
                <a:solidFill>
                  <a:srgbClr val="1CDDE8"/>
                </a:solidFill>
                <a:latin typeface="SF Pro Text Light"/>
              </a:rPr>
              <a:t>OPTIMIZE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88B09F-2A1E-6746-8430-38B1D1D44333}"/>
              </a:ext>
            </a:extLst>
          </p:cNvPr>
          <p:cNvSpPr/>
          <p:nvPr/>
        </p:nvSpPr>
        <p:spPr>
          <a:xfrm flipH="1" flipV="1">
            <a:off x="3779718" y="5050582"/>
            <a:ext cx="553876" cy="73732"/>
          </a:xfrm>
          <a:prstGeom prst="rect">
            <a:avLst/>
          </a:prstGeom>
          <a:solidFill>
            <a:srgbClr val="1CDDE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323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31A99D-C30D-4832-ABAC-62EC29734B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B394F86F-3BFC-4CBE-9C87-F7D750E30802}" type="slidenum">
              <a:rPr lang="en-DK" smtClean="0"/>
              <a:t>25</a:t>
            </a:fld>
            <a:endParaRPr lang="en-D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E49980-63C7-5A43-9E45-5FAFA47E5188}"/>
              </a:ext>
            </a:extLst>
          </p:cNvPr>
          <p:cNvSpPr txBox="1"/>
          <p:nvPr/>
        </p:nvSpPr>
        <p:spPr>
          <a:xfrm rot="16200000">
            <a:off x="-598496" y="11534734"/>
            <a:ext cx="235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defRPr/>
            </a:pPr>
            <a:r>
              <a:rPr lang="en-US" sz="1800" b="1" spc="300" dirty="0">
                <a:solidFill>
                  <a:schemeClr val="bg1">
                    <a:alpha val="20000"/>
                  </a:schemeClr>
                </a:solidFill>
                <a:ea typeface="SF Pro Text" charset="0"/>
                <a:cs typeface="SF Pro Text" charset="0"/>
              </a:rPr>
              <a:t>SWETUGG 2020</a:t>
            </a:r>
            <a:endParaRPr lang="en-US" sz="1800" b="1" spc="300" dirty="0">
              <a:solidFill>
                <a:schemeClr val="bg1">
                  <a:alpha val="20000"/>
                </a:schemeClr>
              </a:solidFill>
              <a:effectLst>
                <a:outerShdw blurRad="50800" dist="50800" dir="5400000" algn="ctr" rotWithShape="0">
                  <a:srgbClr val="000000">
                    <a:alpha val="42000"/>
                  </a:srgbClr>
                </a:outerShdw>
              </a:effectLst>
              <a:ea typeface="SF Pro Text" charset="0"/>
              <a:cs typeface="SF Pro Text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1EFE5D-65E7-4B45-8E66-069951552B2C}"/>
              </a:ext>
            </a:extLst>
          </p:cNvPr>
          <p:cNvSpPr txBox="1"/>
          <p:nvPr/>
        </p:nvSpPr>
        <p:spPr>
          <a:xfrm rot="16200000">
            <a:off x="-1331261" y="2188575"/>
            <a:ext cx="3824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defRPr/>
            </a:pPr>
            <a:r>
              <a:rPr lang="en-US" sz="1800" b="1" spc="300" dirty="0">
                <a:solidFill>
                  <a:schemeClr val="bg1">
                    <a:alpha val="20000"/>
                  </a:schemeClr>
                </a:solidFill>
                <a:ea typeface="SF Pro Text" charset="0"/>
                <a:cs typeface="SF Pro Text" charset="0"/>
              </a:rPr>
              <a:t>SECRETS OF THE COSMOS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EDAEF2-799F-9448-96E4-566B28A0EEDB}"/>
              </a:ext>
            </a:extLst>
          </p:cNvPr>
          <p:cNvSpPr txBox="1"/>
          <p:nvPr/>
        </p:nvSpPr>
        <p:spPr>
          <a:xfrm>
            <a:off x="3656606" y="5605309"/>
            <a:ext cx="5272597" cy="6845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6000" dirty="0">
                <a:solidFill>
                  <a:schemeClr val="bg1"/>
                </a:solidFill>
              </a:rPr>
              <a:t>SQL Syntax</a:t>
            </a:r>
          </a:p>
          <a:p>
            <a:pPr lvl="0">
              <a:lnSpc>
                <a:spcPct val="150000"/>
              </a:lnSpc>
            </a:pPr>
            <a:r>
              <a:rPr lang="en-US" sz="6000" dirty="0">
                <a:solidFill>
                  <a:schemeClr val="bg1"/>
                </a:solidFill>
              </a:rPr>
              <a:t>Data migration</a:t>
            </a:r>
          </a:p>
          <a:p>
            <a:pPr lvl="0">
              <a:lnSpc>
                <a:spcPct val="150000"/>
              </a:lnSpc>
            </a:pPr>
            <a:r>
              <a:rPr lang="en-US" sz="6000" dirty="0">
                <a:solidFill>
                  <a:schemeClr val="bg1"/>
                </a:solidFill>
              </a:rPr>
              <a:t>Tooling</a:t>
            </a:r>
          </a:p>
          <a:p>
            <a:pPr lvl="0">
              <a:lnSpc>
                <a:spcPct val="150000"/>
              </a:lnSpc>
            </a:pPr>
            <a:endParaRPr lang="en-US" sz="6000" dirty="0">
              <a:solidFill>
                <a:schemeClr val="bg1"/>
              </a:solidFill>
            </a:endParaRPr>
          </a:p>
          <a:p>
            <a:pPr lvl="0">
              <a:lnSpc>
                <a:spcPct val="150000"/>
              </a:lnSpc>
            </a:pP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66DAB0-4812-5D4A-BACB-D869B8F68669}"/>
              </a:ext>
            </a:extLst>
          </p:cNvPr>
          <p:cNvSpPr txBox="1"/>
          <p:nvPr/>
        </p:nvSpPr>
        <p:spPr>
          <a:xfrm>
            <a:off x="3656606" y="4300445"/>
            <a:ext cx="5858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1200" dirty="0">
                <a:solidFill>
                  <a:srgbClr val="1CDDE8"/>
                </a:solidFill>
                <a:latin typeface="SF Pro Text Light"/>
              </a:rPr>
              <a:t>CONSIDERATIONS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966AA0B-C3A7-8744-AFF4-F9E4E00151E6}"/>
              </a:ext>
            </a:extLst>
          </p:cNvPr>
          <p:cNvSpPr/>
          <p:nvPr/>
        </p:nvSpPr>
        <p:spPr>
          <a:xfrm flipH="1" flipV="1">
            <a:off x="3779718" y="5050582"/>
            <a:ext cx="553876" cy="73732"/>
          </a:xfrm>
          <a:prstGeom prst="rect">
            <a:avLst/>
          </a:prstGeom>
          <a:solidFill>
            <a:srgbClr val="1CDDE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533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31A99D-C30D-4832-ABAC-62EC29734B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B394F86F-3BFC-4CBE-9C87-F7D750E30802}" type="slidenum">
              <a:rPr lang="en-DK" smtClean="0"/>
              <a:t>26</a:t>
            </a:fld>
            <a:endParaRPr lang="en-DK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642EAA-A7C2-5540-B8ED-D00F03EC2323}"/>
              </a:ext>
            </a:extLst>
          </p:cNvPr>
          <p:cNvSpPr txBox="1"/>
          <p:nvPr/>
        </p:nvSpPr>
        <p:spPr>
          <a:xfrm rot="16200000">
            <a:off x="-598496" y="11534734"/>
            <a:ext cx="235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defRPr/>
            </a:pPr>
            <a:r>
              <a:rPr lang="en-US" sz="1800" b="1" spc="300" dirty="0">
                <a:solidFill>
                  <a:schemeClr val="bg1">
                    <a:alpha val="20000"/>
                  </a:schemeClr>
                </a:solidFill>
                <a:ea typeface="SF Pro Text" charset="0"/>
                <a:cs typeface="SF Pro Text" charset="0"/>
              </a:rPr>
              <a:t>SWETUGG 2020</a:t>
            </a:r>
            <a:endParaRPr lang="en-US" sz="1800" b="1" spc="300" dirty="0">
              <a:solidFill>
                <a:schemeClr val="bg1">
                  <a:alpha val="20000"/>
                </a:schemeClr>
              </a:solidFill>
              <a:effectLst>
                <a:outerShdw blurRad="50800" dist="50800" dir="5400000" algn="ctr" rotWithShape="0">
                  <a:srgbClr val="000000">
                    <a:alpha val="42000"/>
                  </a:srgbClr>
                </a:outerShdw>
              </a:effectLst>
              <a:ea typeface="SF Pro Text" charset="0"/>
              <a:cs typeface="SF Pro Text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35AFF0-D8EB-B144-945C-9A936BB2E752}"/>
              </a:ext>
            </a:extLst>
          </p:cNvPr>
          <p:cNvSpPr txBox="1"/>
          <p:nvPr/>
        </p:nvSpPr>
        <p:spPr>
          <a:xfrm rot="16200000">
            <a:off x="-1331261" y="2188575"/>
            <a:ext cx="3824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defRPr/>
            </a:pPr>
            <a:r>
              <a:rPr lang="en-US" sz="1800" b="1" spc="300" dirty="0">
                <a:solidFill>
                  <a:schemeClr val="bg1">
                    <a:alpha val="20000"/>
                  </a:schemeClr>
                </a:solidFill>
                <a:ea typeface="SF Pro Text" charset="0"/>
                <a:cs typeface="SF Pro Text" charset="0"/>
              </a:rPr>
              <a:t>SECRETS OF THE COSMOS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996516-BAAF-5F4A-893B-F77AE7D7CB10}"/>
              </a:ext>
            </a:extLst>
          </p:cNvPr>
          <p:cNvSpPr txBox="1"/>
          <p:nvPr/>
        </p:nvSpPr>
        <p:spPr>
          <a:xfrm>
            <a:off x="3656606" y="5590978"/>
            <a:ext cx="6127383" cy="40752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6000" dirty="0">
                <a:solidFill>
                  <a:schemeClr val="bg1"/>
                </a:solidFill>
              </a:rPr>
              <a:t>Multi-Tenancy</a:t>
            </a:r>
          </a:p>
          <a:p>
            <a:pPr lvl="0">
              <a:lnSpc>
                <a:spcPct val="150000"/>
              </a:lnSpc>
            </a:pPr>
            <a:r>
              <a:rPr lang="en-US" sz="6000" dirty="0">
                <a:solidFill>
                  <a:schemeClr val="bg1"/>
                </a:solidFill>
              </a:rPr>
              <a:t>System Migration</a:t>
            </a:r>
          </a:p>
          <a:p>
            <a:pPr lvl="0">
              <a:lnSpc>
                <a:spcPct val="150000"/>
              </a:lnSpc>
            </a:pPr>
            <a:r>
              <a:rPr lang="en-US" sz="6000" dirty="0">
                <a:solidFill>
                  <a:schemeClr val="bg1"/>
                </a:solidFill>
              </a:rPr>
              <a:t>Operations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8E6A0F-F474-9F40-AF64-AF57D2D615AC}"/>
              </a:ext>
            </a:extLst>
          </p:cNvPr>
          <p:cNvSpPr txBox="1"/>
          <p:nvPr/>
        </p:nvSpPr>
        <p:spPr>
          <a:xfrm>
            <a:off x="3656606" y="4286114"/>
            <a:ext cx="5858588" cy="523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1200" dirty="0">
                <a:solidFill>
                  <a:srgbClr val="1CDDE8"/>
                </a:solidFill>
                <a:latin typeface="SF Pro Text Light"/>
              </a:rPr>
              <a:t>READINESS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F88B09F-2A1E-6746-8430-38B1D1D44333}"/>
              </a:ext>
            </a:extLst>
          </p:cNvPr>
          <p:cNvSpPr/>
          <p:nvPr/>
        </p:nvSpPr>
        <p:spPr>
          <a:xfrm flipH="1" flipV="1">
            <a:off x="3779718" y="5050582"/>
            <a:ext cx="553876" cy="73732"/>
          </a:xfrm>
          <a:prstGeom prst="rect">
            <a:avLst/>
          </a:prstGeom>
          <a:solidFill>
            <a:srgbClr val="1CDDE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522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31A99D-C30D-4832-ABAC-62EC29734B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B394F86F-3BFC-4CBE-9C87-F7D750E30802}" type="slidenum">
              <a:rPr lang="en-DK" smtClean="0"/>
              <a:t>27</a:t>
            </a:fld>
            <a:endParaRPr lang="en-DK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665738-BFE0-5A4B-B855-29A7C6E7D7E0}"/>
              </a:ext>
            </a:extLst>
          </p:cNvPr>
          <p:cNvSpPr txBox="1"/>
          <p:nvPr/>
        </p:nvSpPr>
        <p:spPr>
          <a:xfrm>
            <a:off x="3527171" y="8375121"/>
            <a:ext cx="4193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Model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10227A6-9978-1042-B7FE-9803454A451B}"/>
              </a:ext>
            </a:extLst>
          </p:cNvPr>
          <p:cNvSpPr/>
          <p:nvPr/>
        </p:nvSpPr>
        <p:spPr>
          <a:xfrm>
            <a:off x="13274071" y="5528518"/>
            <a:ext cx="2313992" cy="2313992"/>
          </a:xfrm>
          <a:prstGeom prst="ellipse">
            <a:avLst/>
          </a:prstGeom>
          <a:noFill/>
          <a:ln w="127000">
            <a:solidFill>
              <a:srgbClr val="00A6B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BF2DB-2B4A-9549-A606-CD8903A06796}"/>
              </a:ext>
            </a:extLst>
          </p:cNvPr>
          <p:cNvSpPr txBox="1"/>
          <p:nvPr/>
        </p:nvSpPr>
        <p:spPr>
          <a:xfrm>
            <a:off x="12334275" y="8369490"/>
            <a:ext cx="4193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Code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509284D-40B6-0942-B3D4-5A95DC4F8FBA}"/>
              </a:ext>
            </a:extLst>
          </p:cNvPr>
          <p:cNvSpPr/>
          <p:nvPr/>
        </p:nvSpPr>
        <p:spPr>
          <a:xfrm>
            <a:off x="17580533" y="5528518"/>
            <a:ext cx="2313992" cy="2313992"/>
          </a:xfrm>
          <a:prstGeom prst="ellipse">
            <a:avLst/>
          </a:prstGeom>
          <a:noFill/>
          <a:ln w="127000">
            <a:solidFill>
              <a:srgbClr val="00A6B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AA0DDE-9A1D-2743-ADA6-520672B2A81F}"/>
              </a:ext>
            </a:extLst>
          </p:cNvPr>
          <p:cNvSpPr txBox="1"/>
          <p:nvPr/>
        </p:nvSpPr>
        <p:spPr>
          <a:xfrm>
            <a:off x="16640737" y="8369490"/>
            <a:ext cx="4193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Monitor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310E6C-3D20-DF4F-A3B7-BEC457F8B70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85142" y="6100754"/>
            <a:ext cx="1091850" cy="116951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603B38A-AC88-264F-9C7A-A75BB06B2E6A}"/>
              </a:ext>
            </a:extLst>
          </p:cNvPr>
          <p:cNvSpPr/>
          <p:nvPr/>
        </p:nvSpPr>
        <p:spPr>
          <a:xfrm>
            <a:off x="8966087" y="5528518"/>
            <a:ext cx="2313992" cy="2313992"/>
          </a:xfrm>
          <a:prstGeom prst="ellipse">
            <a:avLst/>
          </a:prstGeom>
          <a:noFill/>
          <a:ln w="127000">
            <a:solidFill>
              <a:srgbClr val="00A6B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3079DD-F4FA-D046-A88D-5BC831B090AE}"/>
              </a:ext>
            </a:extLst>
          </p:cNvPr>
          <p:cNvSpPr txBox="1"/>
          <p:nvPr/>
        </p:nvSpPr>
        <p:spPr>
          <a:xfrm>
            <a:off x="8026290" y="8369490"/>
            <a:ext cx="4193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Configuration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4A7C541-03EB-EB4F-A995-B4009C46BCD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79849" y="6042280"/>
            <a:ext cx="1286467" cy="12864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E76EDE6-4873-F549-AA1F-B859FBB2B73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52772" y="6100754"/>
            <a:ext cx="1169515" cy="113068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AF90F76-26CE-4C4E-88FE-FD38E5CDFEB2}"/>
              </a:ext>
            </a:extLst>
          </p:cNvPr>
          <p:cNvGrpSpPr/>
          <p:nvPr/>
        </p:nvGrpSpPr>
        <p:grpSpPr>
          <a:xfrm>
            <a:off x="4466968" y="5528518"/>
            <a:ext cx="2313992" cy="2313992"/>
            <a:chOff x="3735905" y="5598853"/>
            <a:chExt cx="2313992" cy="231399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FE443EE-DD47-014D-AB54-05360AABF679}"/>
                </a:ext>
              </a:extLst>
            </p:cNvPr>
            <p:cNvSpPr/>
            <p:nvPr/>
          </p:nvSpPr>
          <p:spPr>
            <a:xfrm>
              <a:off x="3735905" y="5598853"/>
              <a:ext cx="2313992" cy="2313992"/>
            </a:xfrm>
            <a:prstGeom prst="ellipse">
              <a:avLst/>
            </a:prstGeom>
            <a:noFill/>
            <a:ln w="127000">
              <a:solidFill>
                <a:srgbClr val="00A6B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E00F51E-F45C-7C43-BB8F-24099896D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8143" y="6171090"/>
              <a:ext cx="1169515" cy="1169515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23B8F7B-5BD3-4951-826B-9F51A648FA7E}"/>
              </a:ext>
            </a:extLst>
          </p:cNvPr>
          <p:cNvSpPr txBox="1"/>
          <p:nvPr/>
        </p:nvSpPr>
        <p:spPr>
          <a:xfrm>
            <a:off x="4707864" y="2168666"/>
            <a:ext cx="152528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Where should I invest?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36AF6F-216B-EE46-BEFC-5FB70227409A}"/>
              </a:ext>
            </a:extLst>
          </p:cNvPr>
          <p:cNvSpPr txBox="1"/>
          <p:nvPr/>
        </p:nvSpPr>
        <p:spPr>
          <a:xfrm rot="16200000">
            <a:off x="-598496" y="11534734"/>
            <a:ext cx="235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defRPr/>
            </a:pPr>
            <a:r>
              <a:rPr lang="en-US" sz="1800" b="1" spc="300" dirty="0">
                <a:solidFill>
                  <a:schemeClr val="bg1">
                    <a:alpha val="20000"/>
                  </a:schemeClr>
                </a:solidFill>
                <a:ea typeface="SF Pro Text" charset="0"/>
                <a:cs typeface="SF Pro Text" charset="0"/>
              </a:rPr>
              <a:t>SWETUGG 2020</a:t>
            </a:r>
            <a:endParaRPr lang="en-US" sz="1800" b="1" spc="300" dirty="0">
              <a:solidFill>
                <a:schemeClr val="bg1">
                  <a:alpha val="20000"/>
                </a:schemeClr>
              </a:solidFill>
              <a:effectLst>
                <a:outerShdw blurRad="50800" dist="50800" dir="5400000" algn="ctr" rotWithShape="0">
                  <a:srgbClr val="000000">
                    <a:alpha val="42000"/>
                  </a:srgbClr>
                </a:outerShdw>
              </a:effectLst>
              <a:ea typeface="SF Pro Text" charset="0"/>
              <a:cs typeface="SF Pro Text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3BB4508-0004-E048-98C4-D14F431BC210}"/>
              </a:ext>
            </a:extLst>
          </p:cNvPr>
          <p:cNvSpPr txBox="1"/>
          <p:nvPr/>
        </p:nvSpPr>
        <p:spPr>
          <a:xfrm rot="16200000">
            <a:off x="-1331261" y="2188575"/>
            <a:ext cx="3824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defRPr/>
            </a:pPr>
            <a:r>
              <a:rPr lang="en-US" sz="1800" b="1" spc="300" dirty="0">
                <a:solidFill>
                  <a:schemeClr val="bg1">
                    <a:alpha val="20000"/>
                  </a:schemeClr>
                </a:solidFill>
                <a:ea typeface="SF Pro Text" charset="0"/>
                <a:cs typeface="SF Pro Text" charset="0"/>
              </a:rPr>
              <a:t>SECRETS OF THE COSMOS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631B581-94D5-F14B-B8B3-B7C6A3981959}"/>
              </a:ext>
            </a:extLst>
          </p:cNvPr>
          <p:cNvSpPr/>
          <p:nvPr/>
        </p:nvSpPr>
        <p:spPr>
          <a:xfrm>
            <a:off x="9323429" y="3585001"/>
            <a:ext cx="5792890" cy="527182"/>
          </a:xfrm>
          <a:prstGeom prst="rect">
            <a:avLst/>
          </a:prstGeom>
          <a:solidFill>
            <a:srgbClr val="00AAB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00AABC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C06DFE-BC4D-AB4E-8566-CCFC8F5C890B}"/>
              </a:ext>
            </a:extLst>
          </p:cNvPr>
          <p:cNvSpPr/>
          <p:nvPr/>
        </p:nvSpPr>
        <p:spPr>
          <a:xfrm>
            <a:off x="10115003" y="3619818"/>
            <a:ext cx="42097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spc="600" dirty="0"/>
              <a:t>STRATEGIC PHASES</a:t>
            </a:r>
          </a:p>
        </p:txBody>
      </p:sp>
    </p:spTree>
    <p:extLst>
      <p:ext uri="{BB962C8B-B14F-4D97-AF65-F5344CB8AC3E}">
        <p14:creationId xmlns:p14="http://schemas.microsoft.com/office/powerpoint/2010/main" val="1811299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31A99D-C30D-4832-ABAC-62EC29734B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B394F86F-3BFC-4CBE-9C87-F7D750E30802}" type="slidenum">
              <a:rPr lang="en-DK" smtClean="0"/>
              <a:t>28</a:t>
            </a:fld>
            <a:endParaRPr lang="en-DK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5AB01C-C499-4DE9-AE8E-21BAC092DA6F}"/>
              </a:ext>
            </a:extLst>
          </p:cNvPr>
          <p:cNvSpPr txBox="1"/>
          <p:nvPr/>
        </p:nvSpPr>
        <p:spPr>
          <a:xfrm>
            <a:off x="6705496" y="8067020"/>
            <a:ext cx="11360803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600" dirty="0"/>
              <a:t>L A U N C H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7E489D8-1B13-5A46-A28C-C8122FD04E38}"/>
              </a:ext>
            </a:extLst>
          </p:cNvPr>
          <p:cNvGrpSpPr/>
          <p:nvPr/>
        </p:nvGrpSpPr>
        <p:grpSpPr>
          <a:xfrm>
            <a:off x="8015681" y="7133086"/>
            <a:ext cx="8481371" cy="933935"/>
            <a:chOff x="2642711" y="5029200"/>
            <a:chExt cx="7611970" cy="8382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9532489-A49B-FA4B-8875-B076AE293A7F}"/>
                </a:ext>
              </a:extLst>
            </p:cNvPr>
            <p:cNvSpPr/>
            <p:nvPr/>
          </p:nvSpPr>
          <p:spPr>
            <a:xfrm>
              <a:off x="2642711" y="5029200"/>
              <a:ext cx="7611970" cy="838200"/>
            </a:xfrm>
            <a:prstGeom prst="rect">
              <a:avLst/>
            </a:prstGeom>
            <a:solidFill>
              <a:srgbClr val="00AAB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rgbClr val="00AABC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15B6D7-F9FB-064A-82BA-010B8F41BC2A}"/>
                </a:ext>
              </a:extLst>
            </p:cNvPr>
            <p:cNvSpPr/>
            <p:nvPr/>
          </p:nvSpPr>
          <p:spPr>
            <a:xfrm>
              <a:off x="3481388" y="5158261"/>
              <a:ext cx="5934627" cy="5800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pc="600" dirty="0"/>
                <a:t>BUILD FOR THE PLANET</a:t>
              </a:r>
            </a:p>
          </p:txBody>
        </p:sp>
      </p:grpSp>
      <p:pic>
        <p:nvPicPr>
          <p:cNvPr id="12" name="Graphic 11" descr="Astronaut">
            <a:extLst>
              <a:ext uri="{FF2B5EF4-FFF2-40B4-BE49-F238E27FC236}">
                <a16:creationId xmlns:a16="http://schemas.microsoft.com/office/drawing/2014/main" id="{7EA15BDE-A8F3-406E-8EEE-48DF97E79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03185" y="2511460"/>
            <a:ext cx="4765427" cy="47654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B53CF53-666D-BA4A-9A54-09B8B2E60D5F}"/>
              </a:ext>
            </a:extLst>
          </p:cNvPr>
          <p:cNvSpPr txBox="1"/>
          <p:nvPr/>
        </p:nvSpPr>
        <p:spPr>
          <a:xfrm rot="16200000">
            <a:off x="-598496" y="11534734"/>
            <a:ext cx="235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defRPr/>
            </a:pPr>
            <a:r>
              <a:rPr lang="en-US" sz="1800" b="1" spc="300" dirty="0">
                <a:solidFill>
                  <a:schemeClr val="bg1">
                    <a:alpha val="20000"/>
                  </a:schemeClr>
                </a:solidFill>
                <a:ea typeface="SF Pro Text" charset="0"/>
                <a:cs typeface="SF Pro Text" charset="0"/>
              </a:rPr>
              <a:t>SWETUGG 2020</a:t>
            </a:r>
            <a:endParaRPr lang="en-US" sz="1800" b="1" spc="300" dirty="0">
              <a:solidFill>
                <a:schemeClr val="bg1">
                  <a:alpha val="20000"/>
                </a:schemeClr>
              </a:solidFill>
              <a:effectLst>
                <a:outerShdw blurRad="50800" dist="50800" dir="5400000" algn="ctr" rotWithShape="0">
                  <a:srgbClr val="000000">
                    <a:alpha val="42000"/>
                  </a:srgbClr>
                </a:outerShdw>
              </a:effectLst>
              <a:ea typeface="SF Pro Text" charset="0"/>
              <a:cs typeface="SF Pro Text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96F87E-8E4F-6148-826F-E7E19F1FA1CC}"/>
              </a:ext>
            </a:extLst>
          </p:cNvPr>
          <p:cNvSpPr txBox="1"/>
          <p:nvPr/>
        </p:nvSpPr>
        <p:spPr>
          <a:xfrm rot="16200000">
            <a:off x="-1331261" y="2188575"/>
            <a:ext cx="3824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defRPr/>
            </a:pPr>
            <a:r>
              <a:rPr lang="en-US" sz="1800" b="1" spc="300" dirty="0">
                <a:solidFill>
                  <a:schemeClr val="bg1">
                    <a:alpha val="20000"/>
                  </a:schemeClr>
                </a:solidFill>
                <a:ea typeface="SF Pro Text" charset="0"/>
                <a:cs typeface="SF Pro Text" charset="0"/>
              </a:rPr>
              <a:t>SECRETS OF THE COSMOS</a:t>
            </a:r>
          </a:p>
        </p:txBody>
      </p:sp>
    </p:spTree>
    <p:extLst>
      <p:ext uri="{BB962C8B-B14F-4D97-AF65-F5344CB8AC3E}">
        <p14:creationId xmlns:p14="http://schemas.microsoft.com/office/powerpoint/2010/main" val="250114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43E0-360B-4F39-A9C9-E6EA2FB58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5695" y="5532437"/>
            <a:ext cx="21025723" cy="2651126"/>
          </a:xfrm>
        </p:spPr>
        <p:txBody>
          <a:bodyPr/>
          <a:lstStyle/>
          <a:p>
            <a:r>
              <a:rPr lang="en-US" dirty="0"/>
              <a:t>Sources &amp; Links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B5E1FD-83AE-4231-BB79-C2FFB4C1E94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B394F86F-3BFC-4CBE-9C87-F7D750E30802}" type="slidenum">
              <a:rPr lang="en-DK" smtClean="0"/>
              <a:t>29</a:t>
            </a:fld>
            <a:endParaRPr lang="en-DK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38CA0A-60C4-4114-A9E8-E3A6FFE1F199}"/>
              </a:ext>
            </a:extLst>
          </p:cNvPr>
          <p:cNvSpPr txBox="1"/>
          <p:nvPr/>
        </p:nvSpPr>
        <p:spPr>
          <a:xfrm>
            <a:off x="3044595" y="9162853"/>
            <a:ext cx="18903257" cy="147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hlinkClick r:id="rId2"/>
              </a:rPr>
              <a:t>https://thenextweb.com/contributors/2019/01/30/digital-trends-2019-every-single-stat-you-need-to-know-about-the-internet/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AADAB4F-F8AA-4724-A18A-AE11B863838F}"/>
              </a:ext>
            </a:extLst>
          </p:cNvPr>
          <p:cNvSpPr/>
          <p:nvPr/>
        </p:nvSpPr>
        <p:spPr>
          <a:xfrm>
            <a:off x="3044595" y="7486433"/>
            <a:ext cx="197779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https://azure.microsoft.com/</a:t>
            </a:r>
            <a:r>
              <a:rPr lang="en-US" sz="3200" dirty="0">
                <a:hlinkClick r:id="rId3"/>
              </a:rPr>
              <a:t>en-us</a:t>
            </a:r>
            <a:r>
              <a:rPr lang="en-US" dirty="0">
                <a:hlinkClick r:id="rId3"/>
              </a:rPr>
              <a:t>/blog/how-skype-modernized-its-backend-infrastructure-using-azure-cosmos-db-part-1/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6E69BF-2813-41F5-A590-2C093A3CF071}"/>
              </a:ext>
            </a:extLst>
          </p:cNvPr>
          <p:cNvSpPr/>
          <p:nvPr/>
        </p:nvSpPr>
        <p:spPr>
          <a:xfrm>
            <a:off x="3044595" y="11111229"/>
            <a:ext cx="102914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https://azure.microsoft.com/en-us/try/cosmosdb/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09D51D-27E7-A744-BA49-B786BEBCC738}"/>
              </a:ext>
            </a:extLst>
          </p:cNvPr>
          <p:cNvSpPr txBox="1"/>
          <p:nvPr/>
        </p:nvSpPr>
        <p:spPr>
          <a:xfrm rot="16200000">
            <a:off x="-598496" y="11534734"/>
            <a:ext cx="235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defRPr/>
            </a:pPr>
            <a:r>
              <a:rPr lang="en-US" sz="1800" b="1" spc="300" dirty="0">
                <a:solidFill>
                  <a:schemeClr val="bg1">
                    <a:alpha val="20000"/>
                  </a:schemeClr>
                </a:solidFill>
                <a:ea typeface="SF Pro Text" charset="0"/>
                <a:cs typeface="SF Pro Text" charset="0"/>
              </a:rPr>
              <a:t>SWETUGG 2020</a:t>
            </a:r>
            <a:endParaRPr lang="en-US" sz="1800" b="1" spc="300" dirty="0">
              <a:solidFill>
                <a:schemeClr val="bg1">
                  <a:alpha val="20000"/>
                </a:schemeClr>
              </a:solidFill>
              <a:effectLst>
                <a:outerShdw blurRad="50800" dist="50800" dir="5400000" algn="ctr" rotWithShape="0">
                  <a:srgbClr val="000000">
                    <a:alpha val="42000"/>
                  </a:srgbClr>
                </a:outerShdw>
              </a:effectLst>
              <a:ea typeface="SF Pro Text" charset="0"/>
              <a:cs typeface="SF Pro Text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853F07-059C-C249-8B09-56C89B9D596D}"/>
              </a:ext>
            </a:extLst>
          </p:cNvPr>
          <p:cNvSpPr txBox="1"/>
          <p:nvPr/>
        </p:nvSpPr>
        <p:spPr>
          <a:xfrm rot="16200000">
            <a:off x="-1331261" y="2188575"/>
            <a:ext cx="3824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defRPr/>
            </a:pPr>
            <a:r>
              <a:rPr lang="en-US" sz="1800" b="1" spc="300" dirty="0">
                <a:solidFill>
                  <a:schemeClr val="bg1">
                    <a:alpha val="20000"/>
                  </a:schemeClr>
                </a:solidFill>
                <a:ea typeface="SF Pro Text" charset="0"/>
                <a:cs typeface="SF Pro Text" charset="0"/>
              </a:rPr>
              <a:t>SECRETS OF THE COSMOS</a:t>
            </a:r>
          </a:p>
        </p:txBody>
      </p:sp>
    </p:spTree>
    <p:extLst>
      <p:ext uri="{BB962C8B-B14F-4D97-AF65-F5344CB8AC3E}">
        <p14:creationId xmlns:p14="http://schemas.microsoft.com/office/powerpoint/2010/main" val="4014069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31A99D-C30D-4832-ABAC-62EC29734B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B394F86F-3BFC-4CBE-9C87-F7D750E30802}" type="slidenum">
              <a:rPr lang="en-DK" smtClean="0"/>
              <a:t>3</a:t>
            </a:fld>
            <a:endParaRPr lang="en-DK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89C0E5F-F626-DE4C-8459-300A4D77E6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duotone>
              <a:prstClr val="black"/>
              <a:schemeClr val="tx2">
                <a:tint val="45000"/>
                <a:satMod val="400000"/>
              </a:schemeClr>
            </a:duotone>
            <a:alphaModFix amt="8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172"/>
                    </a14:imgEffect>
                    <a14:imgEffect>
                      <a14:saturation sat="0"/>
                    </a14:imgEffect>
                    <a14:imgEffect>
                      <a14:brightnessContrast bright="-29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800" t="270" r="20833" b="-577"/>
          <a:stretch/>
        </p:blipFill>
        <p:spPr>
          <a:xfrm>
            <a:off x="8961120" y="30479"/>
            <a:ext cx="17549679" cy="13830775"/>
          </a:xfrm>
          <a:prstGeom prst="parallelogram">
            <a:avLst>
              <a:gd name="adj" fmla="val 53854"/>
            </a:avLst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D094025-7603-7B41-84B5-8F04E3B8FC6D}"/>
              </a:ext>
            </a:extLst>
          </p:cNvPr>
          <p:cNvSpPr txBox="1"/>
          <p:nvPr/>
        </p:nvSpPr>
        <p:spPr>
          <a:xfrm>
            <a:off x="2729927" y="3431429"/>
            <a:ext cx="7106800" cy="11156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 dirty="0"/>
              <a:t>NoSQL</a:t>
            </a:r>
          </a:p>
          <a:p>
            <a:pPr>
              <a:lnSpc>
                <a:spcPct val="150000"/>
              </a:lnSpc>
            </a:pPr>
            <a:r>
              <a:rPr lang="en-US" sz="5400" dirty="0"/>
              <a:t>Globally Distributed</a:t>
            </a:r>
          </a:p>
          <a:p>
            <a:pPr>
              <a:lnSpc>
                <a:spcPct val="150000"/>
              </a:lnSpc>
            </a:pPr>
            <a:r>
              <a:rPr lang="en-US" sz="5400" dirty="0"/>
              <a:t>5 Consistency Levels</a:t>
            </a:r>
          </a:p>
          <a:p>
            <a:pPr>
              <a:lnSpc>
                <a:spcPct val="150000"/>
              </a:lnSpc>
            </a:pPr>
            <a:r>
              <a:rPr lang="en-US" sz="5400" dirty="0"/>
              <a:t>Multi-Model</a:t>
            </a:r>
          </a:p>
          <a:p>
            <a:pPr>
              <a:lnSpc>
                <a:spcPct val="150000"/>
              </a:lnSpc>
            </a:pPr>
            <a:r>
              <a:rPr lang="en-US" sz="5400" dirty="0"/>
              <a:t>Multi-API</a:t>
            </a:r>
          </a:p>
          <a:p>
            <a:pPr>
              <a:lnSpc>
                <a:spcPct val="150000"/>
              </a:lnSpc>
            </a:pPr>
            <a:endParaRPr lang="en-US" sz="5400" dirty="0"/>
          </a:p>
          <a:p>
            <a:pPr>
              <a:lnSpc>
                <a:spcPct val="150000"/>
              </a:lnSpc>
            </a:pPr>
            <a:r>
              <a:rPr lang="en-US" sz="5400" dirty="0"/>
              <a:t> </a:t>
            </a:r>
          </a:p>
          <a:p>
            <a:pPr>
              <a:lnSpc>
                <a:spcPct val="150000"/>
              </a:lnSpc>
            </a:pPr>
            <a:endParaRPr lang="en-US" sz="5400" dirty="0"/>
          </a:p>
          <a:p>
            <a:pPr>
              <a:lnSpc>
                <a:spcPct val="150000"/>
              </a:lnSpc>
            </a:pPr>
            <a:endParaRPr lang="en-US" sz="5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2D97BE-6004-BA48-A06E-D04A8192F79A}"/>
              </a:ext>
            </a:extLst>
          </p:cNvPr>
          <p:cNvSpPr/>
          <p:nvPr/>
        </p:nvSpPr>
        <p:spPr>
          <a:xfrm flipH="1" flipV="1">
            <a:off x="2824035" y="3051488"/>
            <a:ext cx="553876" cy="73732"/>
          </a:xfrm>
          <a:prstGeom prst="rect">
            <a:avLst/>
          </a:prstGeom>
          <a:solidFill>
            <a:srgbClr val="1CDDE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C711CE-FE11-9D43-873D-C8782FE032BA}"/>
              </a:ext>
            </a:extLst>
          </p:cNvPr>
          <p:cNvSpPr txBox="1"/>
          <p:nvPr/>
        </p:nvSpPr>
        <p:spPr>
          <a:xfrm rot="16200000">
            <a:off x="-598496" y="11534734"/>
            <a:ext cx="235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defRPr/>
            </a:pPr>
            <a:r>
              <a:rPr lang="en-US" sz="1800" b="1" spc="300" dirty="0">
                <a:solidFill>
                  <a:schemeClr val="bg1">
                    <a:alpha val="20000"/>
                  </a:schemeClr>
                </a:solidFill>
                <a:ea typeface="SF Pro Text" charset="0"/>
                <a:cs typeface="SF Pro Text" charset="0"/>
              </a:rPr>
              <a:t>SWETUGG 2020</a:t>
            </a:r>
            <a:endParaRPr lang="en-US" sz="1800" b="1" spc="300" dirty="0">
              <a:solidFill>
                <a:schemeClr val="bg1">
                  <a:alpha val="20000"/>
                </a:schemeClr>
              </a:solidFill>
              <a:effectLst>
                <a:outerShdw blurRad="50800" dist="50800" dir="5400000" algn="ctr" rotWithShape="0">
                  <a:srgbClr val="000000">
                    <a:alpha val="42000"/>
                  </a:srgbClr>
                </a:outerShdw>
              </a:effectLst>
              <a:ea typeface="SF Pro Text" charset="0"/>
              <a:cs typeface="SF Pro Text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6C9B38-8872-3448-966C-FFD1C5855D18}"/>
              </a:ext>
            </a:extLst>
          </p:cNvPr>
          <p:cNvSpPr txBox="1"/>
          <p:nvPr/>
        </p:nvSpPr>
        <p:spPr>
          <a:xfrm rot="16200000">
            <a:off x="-1331261" y="2188575"/>
            <a:ext cx="3824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defRPr/>
            </a:pPr>
            <a:r>
              <a:rPr lang="en-US" sz="1800" b="1" spc="300" dirty="0">
                <a:solidFill>
                  <a:schemeClr val="bg1">
                    <a:alpha val="20000"/>
                  </a:schemeClr>
                </a:solidFill>
                <a:ea typeface="SF Pro Text" charset="0"/>
                <a:cs typeface="SF Pro Text" charset="0"/>
              </a:rPr>
              <a:t>SECRETS OF THE COSMOS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ABAA1B-EEDB-4A79-AB67-B904A3989BE9}"/>
              </a:ext>
            </a:extLst>
          </p:cNvPr>
          <p:cNvSpPr txBox="1"/>
          <p:nvPr/>
        </p:nvSpPr>
        <p:spPr>
          <a:xfrm>
            <a:off x="2724028" y="2276049"/>
            <a:ext cx="6364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1200" dirty="0">
                <a:solidFill>
                  <a:srgbClr val="1CDDE8"/>
                </a:solidFill>
                <a:latin typeface="SF Pro Text Light"/>
              </a:rPr>
              <a:t>WHAT, WHY, WHY NOT</a:t>
            </a:r>
          </a:p>
        </p:txBody>
      </p:sp>
    </p:spTree>
    <p:extLst>
      <p:ext uri="{BB962C8B-B14F-4D97-AF65-F5344CB8AC3E}">
        <p14:creationId xmlns:p14="http://schemas.microsoft.com/office/powerpoint/2010/main" val="225299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C5BC05-303C-C947-8B3D-2343360D6DEE}"/>
              </a:ext>
            </a:extLst>
          </p:cNvPr>
          <p:cNvSpPr txBox="1"/>
          <p:nvPr/>
        </p:nvSpPr>
        <p:spPr>
          <a:xfrm>
            <a:off x="4142860" y="10008712"/>
            <a:ext cx="160603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000" dirty="0">
                <a:solidFill>
                  <a:srgbClr val="1CDDE8"/>
                </a:solidFill>
                <a:latin typeface="SF Pro Text Light" pitchFamily="2" charset="0"/>
                <a:ea typeface="SF Pro Text Light" pitchFamily="2" charset="0"/>
              </a:rPr>
              <a:t>Secrets of the Cosmos</a:t>
            </a:r>
            <a:endParaRPr lang="en-US" sz="6000" dirty="0">
              <a:solidFill>
                <a:srgbClr val="1CDDE8"/>
              </a:solidFill>
              <a:latin typeface="SF Pro Text Light" pitchFamily="2" charset="0"/>
              <a:ea typeface="SF Pro Text Light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B0047D-C4EB-C14D-8685-D18D510E256B}"/>
              </a:ext>
            </a:extLst>
          </p:cNvPr>
          <p:cNvSpPr txBox="1"/>
          <p:nvPr/>
        </p:nvSpPr>
        <p:spPr>
          <a:xfrm>
            <a:off x="8385884" y="6097121"/>
            <a:ext cx="74070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6400" dirty="0">
                <a:solidFill>
                  <a:schemeClr val="bg1"/>
                </a:solidFill>
                <a:latin typeface="SF Pro Text Light" pitchFamily="2" charset="0"/>
                <a:ea typeface="SF Pro Text Light" pitchFamily="2" charset="0"/>
              </a:rPr>
              <a:t>Marilag  Dimatulac</a:t>
            </a:r>
            <a:endParaRPr lang="en-US" sz="6400" dirty="0">
              <a:solidFill>
                <a:schemeClr val="bg1"/>
              </a:solidFill>
              <a:latin typeface="SF Pro Text Light" pitchFamily="2" charset="0"/>
              <a:ea typeface="SF Pro Text Light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ED5A43-4EF4-5D49-9241-EE822120C52A}"/>
              </a:ext>
            </a:extLst>
          </p:cNvPr>
          <p:cNvSpPr txBox="1"/>
          <p:nvPr/>
        </p:nvSpPr>
        <p:spPr>
          <a:xfrm>
            <a:off x="8357716" y="7233309"/>
            <a:ext cx="74950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000" b="1" cap="all" spc="600" dirty="0" err="1">
                <a:solidFill>
                  <a:schemeClr val="bg1">
                    <a:lumMod val="75000"/>
                  </a:schemeClr>
                </a:solidFill>
                <a:latin typeface="SF Pro Text Semibold" pitchFamily="2" charset="0"/>
                <a:ea typeface="SF Pro Text Semibold" pitchFamily="2" charset="0"/>
              </a:rPr>
              <a:t>SOLutions</a:t>
            </a:r>
            <a:r>
              <a:rPr lang="en-PH" sz="2000" b="1" cap="all" spc="600" dirty="0">
                <a:solidFill>
                  <a:schemeClr val="bg1">
                    <a:lumMod val="75000"/>
                  </a:schemeClr>
                </a:solidFill>
                <a:latin typeface="SF Pro Text Semibold" pitchFamily="2" charset="0"/>
                <a:ea typeface="SF Pro Text Semibold" pitchFamily="2" charset="0"/>
              </a:rPr>
              <a:t> architect</a:t>
            </a:r>
            <a:endParaRPr lang="en-US" sz="2000" b="1" cap="all" spc="600" dirty="0">
              <a:solidFill>
                <a:schemeClr val="bg1">
                  <a:lumMod val="75000"/>
                </a:schemeClr>
              </a:solidFill>
              <a:latin typeface="SF Pro Text Semibold" pitchFamily="2" charset="0"/>
              <a:ea typeface="SF Pro Text Semibold" pitchFamily="2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4950E1E-C43A-5F41-8FEB-11C7802A7812}"/>
              </a:ext>
            </a:extLst>
          </p:cNvPr>
          <p:cNvCxnSpPr>
            <a:cxnSpLocks/>
          </p:cNvCxnSpPr>
          <p:nvPr/>
        </p:nvCxnSpPr>
        <p:spPr>
          <a:xfrm>
            <a:off x="6656100" y="9730597"/>
            <a:ext cx="10866614" cy="0"/>
          </a:xfrm>
          <a:prstGeom prst="line">
            <a:avLst/>
          </a:prstGeom>
          <a:ln w="12700">
            <a:solidFill>
              <a:schemeClr val="bg1">
                <a:lumMod val="95000"/>
                <a:alpha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8A0177B-80B0-B945-80F1-5F94DB9B35B0}"/>
              </a:ext>
            </a:extLst>
          </p:cNvPr>
          <p:cNvSpPr txBox="1"/>
          <p:nvPr/>
        </p:nvSpPr>
        <p:spPr>
          <a:xfrm>
            <a:off x="5271133" y="4752835"/>
            <a:ext cx="136365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4000" dirty="0">
                <a:solidFill>
                  <a:schemeClr val="bg1"/>
                </a:solidFill>
                <a:latin typeface="SF Pro Text Light" pitchFamily="2" charset="0"/>
                <a:ea typeface="SF Pro Text Light" pitchFamily="2" charset="0"/>
              </a:rPr>
              <a:t>@</a:t>
            </a:r>
            <a:r>
              <a:rPr lang="en-PH" sz="4000" dirty="0" err="1">
                <a:solidFill>
                  <a:schemeClr val="bg1"/>
                </a:solidFill>
                <a:latin typeface="SF Pro Text Light" pitchFamily="2" charset="0"/>
                <a:ea typeface="SF Pro Text Light" pitchFamily="2" charset="0"/>
              </a:rPr>
              <a:t>marilag</a:t>
            </a:r>
            <a:endParaRPr lang="en-PH" sz="4000" dirty="0">
              <a:solidFill>
                <a:schemeClr val="bg1"/>
              </a:solidFill>
              <a:latin typeface="SF Pro Text Light" pitchFamily="2" charset="0"/>
              <a:ea typeface="SF Pro Text Light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472D8D-01B8-4C1C-8A8C-C8090682681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3337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22673" y="1525313"/>
            <a:ext cx="2933469" cy="2933469"/>
          </a:xfrm>
          <a:prstGeom prst="ellipse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64C44E2-CA7E-ED4A-A1E8-EEAE2D66931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57194" y="8153177"/>
            <a:ext cx="3263260" cy="7442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1CDAEC-9D3C-7F47-ABF9-0FFF2C40919A}"/>
              </a:ext>
            </a:extLst>
          </p:cNvPr>
          <p:cNvSpPr txBox="1"/>
          <p:nvPr/>
        </p:nvSpPr>
        <p:spPr>
          <a:xfrm rot="16200000">
            <a:off x="-598496" y="11534734"/>
            <a:ext cx="235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defRPr/>
            </a:pPr>
            <a:r>
              <a:rPr lang="en-US" sz="1800" b="1" spc="300" dirty="0">
                <a:solidFill>
                  <a:schemeClr val="bg1">
                    <a:alpha val="20000"/>
                  </a:schemeClr>
                </a:solidFill>
                <a:ea typeface="SF Pro Text" charset="0"/>
                <a:cs typeface="SF Pro Text" charset="0"/>
              </a:rPr>
              <a:t>SWETUGG 2020</a:t>
            </a:r>
            <a:endParaRPr lang="en-US" sz="1800" b="1" spc="300" dirty="0">
              <a:solidFill>
                <a:schemeClr val="bg1">
                  <a:alpha val="20000"/>
                </a:schemeClr>
              </a:solidFill>
              <a:effectLst>
                <a:outerShdw blurRad="50800" dist="50800" dir="5400000" algn="ctr" rotWithShape="0">
                  <a:srgbClr val="000000">
                    <a:alpha val="42000"/>
                  </a:srgbClr>
                </a:outerShdw>
              </a:effectLst>
              <a:ea typeface="SF Pro Text" charset="0"/>
              <a:cs typeface="SF Pro Text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050539-198D-6A49-A199-6ADC28F67C73}"/>
              </a:ext>
            </a:extLst>
          </p:cNvPr>
          <p:cNvSpPr txBox="1"/>
          <p:nvPr/>
        </p:nvSpPr>
        <p:spPr>
          <a:xfrm rot="16200000">
            <a:off x="-1331261" y="2188575"/>
            <a:ext cx="3824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defRPr/>
            </a:pPr>
            <a:r>
              <a:rPr lang="en-US" sz="1800" b="1" spc="300" dirty="0">
                <a:solidFill>
                  <a:schemeClr val="bg1">
                    <a:alpha val="20000"/>
                  </a:schemeClr>
                </a:solidFill>
                <a:ea typeface="SF Pro Text" charset="0"/>
                <a:cs typeface="SF Pro Text" charset="0"/>
              </a:rPr>
              <a:t>SECRETS OF THE COSMOS</a:t>
            </a:r>
          </a:p>
        </p:txBody>
      </p:sp>
    </p:spTree>
    <p:extLst>
      <p:ext uri="{BB962C8B-B14F-4D97-AF65-F5344CB8AC3E}">
        <p14:creationId xmlns:p14="http://schemas.microsoft.com/office/powerpoint/2010/main" val="95143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23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41C6DEBF-F4A3-DF47-99E2-917007CE88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10900" t="3762" r="6994" b="5328"/>
          <a:stretch/>
        </p:blipFill>
        <p:spPr>
          <a:xfrm>
            <a:off x="9107170" y="-1"/>
            <a:ext cx="19300190" cy="13716001"/>
          </a:xfrm>
          <a:prstGeom prst="parallelogram">
            <a:avLst>
              <a:gd name="adj" fmla="val 43771"/>
            </a:avLst>
          </a:prstGeom>
          <a:effectLst/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EA73536-25AD-7D43-ABC0-973FDE3D1A1A}"/>
              </a:ext>
            </a:extLst>
          </p:cNvPr>
          <p:cNvGrpSpPr/>
          <p:nvPr/>
        </p:nvGrpSpPr>
        <p:grpSpPr>
          <a:xfrm>
            <a:off x="6172370" y="9401290"/>
            <a:ext cx="8539359" cy="2578562"/>
            <a:chOff x="9290620" y="9125842"/>
            <a:chExt cx="6169786" cy="1863041"/>
          </a:xfrm>
        </p:grpSpPr>
        <p:sp>
          <p:nvSpPr>
            <p:cNvPr id="10" name="Google Shape;36;p4">
              <a:extLst>
                <a:ext uri="{FF2B5EF4-FFF2-40B4-BE49-F238E27FC236}">
                  <a16:creationId xmlns:a16="http://schemas.microsoft.com/office/drawing/2014/main" id="{86251846-8A02-6049-BB27-7FC62EBFDA47}"/>
                </a:ext>
              </a:extLst>
            </p:cNvPr>
            <p:cNvSpPr/>
            <p:nvPr/>
          </p:nvSpPr>
          <p:spPr>
            <a:xfrm>
              <a:off x="11430969" y="9125842"/>
              <a:ext cx="1863041" cy="1863041"/>
            </a:xfrm>
            <a:prstGeom prst="ellipse">
              <a:avLst/>
            </a:prstGeom>
            <a:solidFill>
              <a:srgbClr val="383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8;p4">
              <a:extLst>
                <a:ext uri="{FF2B5EF4-FFF2-40B4-BE49-F238E27FC236}">
                  <a16:creationId xmlns:a16="http://schemas.microsoft.com/office/drawing/2014/main" id="{4453753A-4851-8542-AEA2-4B00CA2CDEA2}"/>
                </a:ext>
              </a:extLst>
            </p:cNvPr>
            <p:cNvSpPr txBox="1"/>
            <p:nvPr/>
          </p:nvSpPr>
          <p:spPr>
            <a:xfrm>
              <a:off x="9290620" y="9294586"/>
              <a:ext cx="6169786" cy="11149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3900" dirty="0">
                  <a:solidFill>
                    <a:srgbClr val="00AABC"/>
                  </a:solidFill>
                  <a:latin typeface="Bodoni 72 Book" pitchFamily="2" charset="0"/>
                  <a:ea typeface="Playfair Display"/>
                  <a:cs typeface="Times New Roman" panose="02020603050405020304" pitchFamily="18" charset="0"/>
                  <a:sym typeface="Playfair Display"/>
                </a:rPr>
                <a:t>”</a:t>
              </a:r>
              <a:endParaRPr sz="23900" dirty="0">
                <a:solidFill>
                  <a:srgbClr val="00AABC"/>
                </a:solidFill>
                <a:latin typeface="Bodoni 72 Book" pitchFamily="2" charset="0"/>
                <a:ea typeface="Playfair Display"/>
                <a:cs typeface="Times New Roman" panose="02020603050405020304" pitchFamily="18" charset="0"/>
                <a:sym typeface="Playfair Display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949C89B8-1E30-334C-AA85-7C1900F2254E}"/>
              </a:ext>
            </a:extLst>
          </p:cNvPr>
          <p:cNvSpPr/>
          <p:nvPr/>
        </p:nvSpPr>
        <p:spPr>
          <a:xfrm>
            <a:off x="1019741" y="4723086"/>
            <a:ext cx="10305258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cs typeface="Times New Roman" panose="02020603050405020304" pitchFamily="18" charset="0"/>
              </a:rPr>
              <a:t>“Polyglot Persistence, like polyglot programming, is all about choosing the right persistence option for the task at hand.”</a:t>
            </a:r>
          </a:p>
          <a:p>
            <a:endParaRPr lang="en-US" sz="54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r>
              <a:rPr lang="en-US" sz="2800" i="1" dirty="0">
                <a:solidFill>
                  <a:schemeClr val="bg1"/>
                </a:solidFill>
                <a:cs typeface="Times New Roman" panose="02020603050405020304" pitchFamily="18" charset="0"/>
              </a:rPr>
              <a:t>Scott </a:t>
            </a:r>
            <a:r>
              <a:rPr lang="en-US" sz="2800" i="1" dirty="0" err="1">
                <a:solidFill>
                  <a:schemeClr val="bg1"/>
                </a:solidFill>
                <a:cs typeface="Times New Roman" panose="02020603050405020304" pitchFamily="18" charset="0"/>
              </a:rPr>
              <a:t>Leberknight</a:t>
            </a:r>
            <a:r>
              <a:rPr lang="en-US" sz="2800" i="1" dirty="0">
                <a:solidFill>
                  <a:schemeClr val="bg1"/>
                </a:solidFill>
                <a:cs typeface="Times New Roman" panose="02020603050405020304" pitchFamily="18" charset="0"/>
              </a:rPr>
              <a:t>, 2008</a:t>
            </a:r>
          </a:p>
        </p:txBody>
      </p:sp>
    </p:spTree>
    <p:extLst>
      <p:ext uri="{BB962C8B-B14F-4D97-AF65-F5344CB8AC3E}">
        <p14:creationId xmlns:p14="http://schemas.microsoft.com/office/powerpoint/2010/main" val="3725509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D5609-A0B3-4C6B-8C03-B4E8AC2A7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F6F915-3458-45DD-8056-FD8C1577C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3909" y="-46759"/>
            <a:ext cx="25410282" cy="1380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354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A9FFD4-8324-45F3-B722-27ED38CEA2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B394F86F-3BFC-4CBE-9C87-F7D750E30802}" type="slidenum">
              <a:rPr lang="en-DK" smtClean="0"/>
              <a:t>6</a:t>
            </a:fld>
            <a:endParaRPr lang="en-DK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22B0005-387B-4817-85F6-063CA40457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3588" y="6877823"/>
            <a:ext cx="14916924" cy="2651126"/>
          </a:xfrm>
        </p:spPr>
        <p:txBody>
          <a:bodyPr>
            <a:no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+mn-lt"/>
              </a:rPr>
              <a:t>Is it expensive?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07EBC2-782C-314D-8DA9-38B38598AD35}"/>
              </a:ext>
            </a:extLst>
          </p:cNvPr>
          <p:cNvSpPr txBox="1"/>
          <p:nvPr/>
        </p:nvSpPr>
        <p:spPr>
          <a:xfrm rot="16200000">
            <a:off x="-598496" y="11534734"/>
            <a:ext cx="235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defRPr/>
            </a:pPr>
            <a:r>
              <a:rPr lang="en-US" sz="1800" b="1" spc="300" dirty="0">
                <a:solidFill>
                  <a:schemeClr val="bg1">
                    <a:alpha val="20000"/>
                  </a:schemeClr>
                </a:solidFill>
                <a:ea typeface="SF Pro Text" charset="0"/>
                <a:cs typeface="SF Pro Text" charset="0"/>
              </a:rPr>
              <a:t>SWETUGG 2020</a:t>
            </a:r>
            <a:endParaRPr lang="en-US" sz="1800" b="1" spc="300" dirty="0">
              <a:solidFill>
                <a:schemeClr val="bg1">
                  <a:alpha val="20000"/>
                </a:schemeClr>
              </a:solidFill>
              <a:effectLst>
                <a:outerShdw blurRad="50800" dist="50800" dir="5400000" algn="ctr" rotWithShape="0">
                  <a:srgbClr val="000000">
                    <a:alpha val="42000"/>
                  </a:srgbClr>
                </a:outerShdw>
              </a:effectLst>
              <a:ea typeface="SF Pro Text" charset="0"/>
              <a:cs typeface="SF Pro Text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747441-F760-B546-A823-F032ADE06FC6}"/>
              </a:ext>
            </a:extLst>
          </p:cNvPr>
          <p:cNvSpPr txBox="1"/>
          <p:nvPr/>
        </p:nvSpPr>
        <p:spPr>
          <a:xfrm rot="16200000">
            <a:off x="-1331261" y="2188575"/>
            <a:ext cx="3824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defRPr/>
            </a:pPr>
            <a:r>
              <a:rPr lang="en-US" sz="1800" b="1" spc="300" dirty="0">
                <a:solidFill>
                  <a:schemeClr val="bg1">
                    <a:alpha val="20000"/>
                  </a:schemeClr>
                </a:solidFill>
                <a:ea typeface="SF Pro Text" charset="0"/>
                <a:cs typeface="SF Pro Text" charset="0"/>
              </a:rPr>
              <a:t>SECRETS OF THE COSMOS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427E434-F8BE-4F92-ABF4-948734D30B97}"/>
              </a:ext>
            </a:extLst>
          </p:cNvPr>
          <p:cNvGrpSpPr/>
          <p:nvPr/>
        </p:nvGrpSpPr>
        <p:grpSpPr>
          <a:xfrm>
            <a:off x="3259564" y="5943888"/>
            <a:ext cx="7619459" cy="2587940"/>
            <a:chOff x="3122749" y="3437799"/>
            <a:chExt cx="6838409" cy="232265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E18070C-206C-411E-BB4D-369C2B5BC358}"/>
                </a:ext>
              </a:extLst>
            </p:cNvPr>
            <p:cNvSpPr/>
            <p:nvPr/>
          </p:nvSpPr>
          <p:spPr>
            <a:xfrm>
              <a:off x="3122749" y="3437799"/>
              <a:ext cx="6838409" cy="838200"/>
            </a:xfrm>
            <a:prstGeom prst="rect">
              <a:avLst/>
            </a:prstGeom>
            <a:solidFill>
              <a:srgbClr val="00AAB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Questions of the Day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FC3AC18-49F3-430C-A5EC-0CBBAD06F181}"/>
                </a:ext>
              </a:extLst>
            </p:cNvPr>
            <p:cNvSpPr/>
            <p:nvPr/>
          </p:nvSpPr>
          <p:spPr>
            <a:xfrm>
              <a:off x="3284651" y="5125134"/>
              <a:ext cx="6340300" cy="6353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761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029C1ACD-1F3E-4B4D-B41C-4ECBAFDA6867}"/>
              </a:ext>
            </a:extLst>
          </p:cNvPr>
          <p:cNvSpPr txBox="1"/>
          <p:nvPr/>
        </p:nvSpPr>
        <p:spPr>
          <a:xfrm>
            <a:off x="2325564" y="6449848"/>
            <a:ext cx="3865161" cy="36676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5400" dirty="0">
                <a:solidFill>
                  <a:schemeClr val="bg1"/>
                </a:solidFill>
              </a:rPr>
              <a:t>Manual</a:t>
            </a:r>
          </a:p>
          <a:p>
            <a:pPr lvl="0">
              <a:lnSpc>
                <a:spcPct val="150000"/>
              </a:lnSpc>
            </a:pPr>
            <a:r>
              <a:rPr lang="en-US" sz="5400" dirty="0">
                <a:solidFill>
                  <a:schemeClr val="bg1"/>
                </a:solidFill>
              </a:rPr>
              <a:t>On-Demand</a:t>
            </a:r>
          </a:p>
          <a:p>
            <a:pPr lvl="0">
              <a:lnSpc>
                <a:spcPct val="150000"/>
              </a:lnSpc>
            </a:pPr>
            <a:r>
              <a:rPr lang="en-US" sz="5400" dirty="0">
                <a:solidFill>
                  <a:schemeClr val="bg1"/>
                </a:solidFill>
              </a:rPr>
              <a:t>Auto-Pilot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1F028D-1D31-3E46-AEAD-E7C2198A57E5}"/>
              </a:ext>
            </a:extLst>
          </p:cNvPr>
          <p:cNvSpPr txBox="1"/>
          <p:nvPr/>
        </p:nvSpPr>
        <p:spPr>
          <a:xfrm>
            <a:off x="2325564" y="5019351"/>
            <a:ext cx="5858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1200" dirty="0">
                <a:solidFill>
                  <a:srgbClr val="1CDDE8"/>
                </a:solidFill>
                <a:latin typeface="SF Pro Text Light"/>
              </a:rPr>
              <a:t>REQUEST UNITS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730F9A-3E65-CB4E-8D05-3BF43AAD51BA}"/>
              </a:ext>
            </a:extLst>
          </p:cNvPr>
          <p:cNvSpPr/>
          <p:nvPr/>
        </p:nvSpPr>
        <p:spPr>
          <a:xfrm flipH="1" flipV="1">
            <a:off x="2419179" y="5783819"/>
            <a:ext cx="553876" cy="73732"/>
          </a:xfrm>
          <a:prstGeom prst="rect">
            <a:avLst/>
          </a:prstGeom>
          <a:solidFill>
            <a:srgbClr val="1CDDE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31A99D-C30D-4832-ABAC-62EC29734B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B394F86F-3BFC-4CBE-9C87-F7D750E30802}" type="slidenum">
              <a:rPr lang="en-DK" smtClean="0"/>
              <a:t>7</a:t>
            </a:fld>
            <a:endParaRPr lang="en-DK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254E0B-4BA1-45BB-AB19-D67D01A69D13}"/>
              </a:ext>
            </a:extLst>
          </p:cNvPr>
          <p:cNvSpPr/>
          <p:nvPr/>
        </p:nvSpPr>
        <p:spPr>
          <a:xfrm>
            <a:off x="1150375" y="0"/>
            <a:ext cx="23227276" cy="13742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pic>
        <p:nvPicPr>
          <p:cNvPr id="11" name="Picture 2" descr="Database operations consume request units">
            <a:extLst>
              <a:ext uri="{FF2B5EF4-FFF2-40B4-BE49-F238E27FC236}">
                <a16:creationId xmlns:a16="http://schemas.microsoft.com/office/drawing/2014/main" id="{FA48788D-43DE-46CF-A18E-7FE1DA82EF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8"/>
          <a:stretch/>
        </p:blipFill>
        <p:spPr bwMode="auto">
          <a:xfrm>
            <a:off x="2094271" y="1829410"/>
            <a:ext cx="13948788" cy="714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51AC391-6D43-9D4B-93F0-C45061A9F30B}"/>
              </a:ext>
            </a:extLst>
          </p:cNvPr>
          <p:cNvSpPr txBox="1"/>
          <p:nvPr/>
        </p:nvSpPr>
        <p:spPr>
          <a:xfrm rot="16200000">
            <a:off x="-598496" y="11534734"/>
            <a:ext cx="235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defRPr/>
            </a:pPr>
            <a:r>
              <a:rPr lang="en-US" sz="1800" b="1" spc="300" dirty="0">
                <a:solidFill>
                  <a:schemeClr val="bg1">
                    <a:alpha val="20000"/>
                  </a:schemeClr>
                </a:solidFill>
                <a:ea typeface="SF Pro Text" charset="0"/>
                <a:cs typeface="SF Pro Text" charset="0"/>
              </a:rPr>
              <a:t>SWETUGG 2020</a:t>
            </a:r>
            <a:endParaRPr lang="en-US" sz="1800" b="1" spc="300" dirty="0">
              <a:solidFill>
                <a:schemeClr val="bg1">
                  <a:alpha val="20000"/>
                </a:schemeClr>
              </a:solidFill>
              <a:effectLst>
                <a:outerShdw blurRad="50800" dist="50800" dir="5400000" algn="ctr" rotWithShape="0">
                  <a:srgbClr val="000000">
                    <a:alpha val="42000"/>
                  </a:srgbClr>
                </a:outerShdw>
              </a:effectLst>
              <a:ea typeface="SF Pro Text" charset="0"/>
              <a:cs typeface="SF Pro Text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B8021D-7EA2-3A44-A5BA-DA98787E87CA}"/>
              </a:ext>
            </a:extLst>
          </p:cNvPr>
          <p:cNvSpPr txBox="1"/>
          <p:nvPr/>
        </p:nvSpPr>
        <p:spPr>
          <a:xfrm rot="16200000">
            <a:off x="-1331261" y="2188575"/>
            <a:ext cx="3824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defRPr/>
            </a:pPr>
            <a:r>
              <a:rPr lang="en-US" sz="1800" b="1" spc="300" dirty="0">
                <a:solidFill>
                  <a:schemeClr val="bg1">
                    <a:alpha val="20000"/>
                  </a:schemeClr>
                </a:solidFill>
                <a:ea typeface="SF Pro Text" charset="0"/>
                <a:cs typeface="SF Pro Text" charset="0"/>
              </a:rPr>
              <a:t>SECRETS OF THE COSMOS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596C9E-B04A-435B-BA8A-7EF04B277B9A}"/>
              </a:ext>
            </a:extLst>
          </p:cNvPr>
          <p:cNvSpPr txBox="1"/>
          <p:nvPr/>
        </p:nvSpPr>
        <p:spPr>
          <a:xfrm>
            <a:off x="2422525" y="9435304"/>
            <a:ext cx="9058377" cy="3306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0000"/>
                </a:solidFill>
              </a:rPr>
              <a:t>1 KB Read  =  </a:t>
            </a:r>
            <a:r>
              <a:rPr lang="en-US" b="1" dirty="0">
                <a:solidFill>
                  <a:srgbClr val="00AABC"/>
                </a:solidFill>
              </a:rPr>
              <a:t>1 RU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0000"/>
                </a:solidFill>
              </a:rPr>
              <a:t>1 KB Write  =  </a:t>
            </a:r>
            <a:r>
              <a:rPr lang="en-US" b="1" dirty="0">
                <a:solidFill>
                  <a:srgbClr val="00AABC"/>
                </a:solidFill>
              </a:rPr>
              <a:t>approx. 6 RU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0000"/>
                </a:solidFill>
              </a:rPr>
              <a:t>Minimum 400/600 RU per second  =  </a:t>
            </a:r>
            <a:r>
              <a:rPr lang="en-US" b="1" dirty="0">
                <a:solidFill>
                  <a:srgbClr val="00AABC"/>
                </a:solidFill>
              </a:rPr>
              <a:t>24 USD</a:t>
            </a:r>
          </a:p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000000"/>
                </a:solidFill>
              </a:rPr>
              <a:t>10,000 RU per second  =  </a:t>
            </a:r>
            <a:r>
              <a:rPr lang="en-US" b="1" dirty="0">
                <a:solidFill>
                  <a:srgbClr val="00AABC"/>
                </a:solidFill>
              </a:rPr>
              <a:t>20 US per day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2A85A2-2922-0C45-A8B8-A836A2E969F9}"/>
              </a:ext>
            </a:extLst>
          </p:cNvPr>
          <p:cNvSpPr txBox="1"/>
          <p:nvPr/>
        </p:nvSpPr>
        <p:spPr>
          <a:xfrm>
            <a:off x="2422525" y="654729"/>
            <a:ext cx="4357283" cy="11746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 b="1" dirty="0">
                <a:solidFill>
                  <a:srgbClr val="19242F"/>
                </a:solidFill>
              </a:rPr>
              <a:t>Request Units</a:t>
            </a:r>
          </a:p>
        </p:txBody>
      </p:sp>
    </p:spTree>
    <p:extLst>
      <p:ext uri="{BB962C8B-B14F-4D97-AF65-F5344CB8AC3E}">
        <p14:creationId xmlns:p14="http://schemas.microsoft.com/office/powerpoint/2010/main" val="168487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6767E-6 5.55112E-17 L 0.32665 5.55112E-1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3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2665 0 " pathEditMode="relative" ptsTypes="AA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2665 0 " pathEditMode="relative" ptsTypes="AA">
                                      <p:cBhvr>
                                        <p:cTn id="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4736E-6 4.07407E-6 L 0.32665 4.07407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3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8" grpId="0" animBg="1"/>
      <p:bldP spid="14" grpId="0"/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029C1ACD-1F3E-4B4D-B41C-4ECBAFDA6867}"/>
              </a:ext>
            </a:extLst>
          </p:cNvPr>
          <p:cNvSpPr txBox="1"/>
          <p:nvPr/>
        </p:nvSpPr>
        <p:spPr>
          <a:xfrm>
            <a:off x="2325564" y="6449848"/>
            <a:ext cx="3865161" cy="36676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5400" dirty="0">
                <a:solidFill>
                  <a:schemeClr val="bg1"/>
                </a:solidFill>
              </a:rPr>
              <a:t>Manual</a:t>
            </a:r>
          </a:p>
          <a:p>
            <a:pPr lvl="0">
              <a:lnSpc>
                <a:spcPct val="150000"/>
              </a:lnSpc>
            </a:pPr>
            <a:r>
              <a:rPr lang="en-US" sz="5400" dirty="0">
                <a:solidFill>
                  <a:schemeClr val="bg1"/>
                </a:solidFill>
              </a:rPr>
              <a:t>On-Demand</a:t>
            </a:r>
          </a:p>
          <a:p>
            <a:pPr lvl="0">
              <a:lnSpc>
                <a:spcPct val="150000"/>
              </a:lnSpc>
            </a:pPr>
            <a:r>
              <a:rPr lang="en-US" sz="5400" dirty="0">
                <a:solidFill>
                  <a:schemeClr val="bg1"/>
                </a:solidFill>
              </a:rPr>
              <a:t>Auto-Pilot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1F028D-1D31-3E46-AEAD-E7C2198A57E5}"/>
              </a:ext>
            </a:extLst>
          </p:cNvPr>
          <p:cNvSpPr txBox="1"/>
          <p:nvPr/>
        </p:nvSpPr>
        <p:spPr>
          <a:xfrm>
            <a:off x="2325564" y="5019351"/>
            <a:ext cx="58585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spc="1200" dirty="0">
                <a:solidFill>
                  <a:srgbClr val="1CDDE8"/>
                </a:solidFill>
                <a:latin typeface="SF Pro Text Light"/>
              </a:rPr>
              <a:t>REQUEST UNITS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D730F9A-3E65-CB4E-8D05-3BF43AAD51BA}"/>
              </a:ext>
            </a:extLst>
          </p:cNvPr>
          <p:cNvSpPr/>
          <p:nvPr/>
        </p:nvSpPr>
        <p:spPr>
          <a:xfrm flipH="1" flipV="1">
            <a:off x="2419179" y="5783819"/>
            <a:ext cx="553876" cy="73732"/>
          </a:xfrm>
          <a:prstGeom prst="rect">
            <a:avLst/>
          </a:prstGeom>
          <a:solidFill>
            <a:srgbClr val="1CDDE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31A99D-C30D-4832-ABAC-62EC29734BC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B394F86F-3BFC-4CBE-9C87-F7D750E30802}" type="slidenum">
              <a:rPr lang="en-DK" smtClean="0"/>
              <a:t>8</a:t>
            </a:fld>
            <a:endParaRPr lang="en-DK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254E0B-4BA1-45BB-AB19-D67D01A69D13}"/>
              </a:ext>
            </a:extLst>
          </p:cNvPr>
          <p:cNvSpPr/>
          <p:nvPr/>
        </p:nvSpPr>
        <p:spPr>
          <a:xfrm>
            <a:off x="1150375" y="0"/>
            <a:ext cx="23227276" cy="13742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1AC391-6D43-9D4B-93F0-C45061A9F30B}"/>
              </a:ext>
            </a:extLst>
          </p:cNvPr>
          <p:cNvSpPr txBox="1"/>
          <p:nvPr/>
        </p:nvSpPr>
        <p:spPr>
          <a:xfrm rot="16200000">
            <a:off x="-598496" y="11534734"/>
            <a:ext cx="235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defRPr/>
            </a:pPr>
            <a:r>
              <a:rPr lang="en-US" sz="1800" b="1" spc="300" dirty="0">
                <a:solidFill>
                  <a:schemeClr val="bg1">
                    <a:alpha val="20000"/>
                  </a:schemeClr>
                </a:solidFill>
                <a:ea typeface="SF Pro Text" charset="0"/>
                <a:cs typeface="SF Pro Text" charset="0"/>
              </a:rPr>
              <a:t>SWETUGG 2020</a:t>
            </a:r>
            <a:endParaRPr lang="en-US" sz="1800" b="1" spc="300" dirty="0">
              <a:solidFill>
                <a:schemeClr val="bg1">
                  <a:alpha val="20000"/>
                </a:schemeClr>
              </a:solidFill>
              <a:effectLst>
                <a:outerShdw blurRad="50800" dist="50800" dir="5400000" algn="ctr" rotWithShape="0">
                  <a:srgbClr val="000000">
                    <a:alpha val="42000"/>
                  </a:srgbClr>
                </a:outerShdw>
              </a:effectLst>
              <a:ea typeface="SF Pro Text" charset="0"/>
              <a:cs typeface="SF Pro Text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B8021D-7EA2-3A44-A5BA-DA98787E87CA}"/>
              </a:ext>
            </a:extLst>
          </p:cNvPr>
          <p:cNvSpPr txBox="1"/>
          <p:nvPr/>
        </p:nvSpPr>
        <p:spPr>
          <a:xfrm rot="16200000">
            <a:off x="-1331261" y="2188575"/>
            <a:ext cx="3824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defRPr/>
            </a:pPr>
            <a:r>
              <a:rPr lang="en-US" sz="1800" b="1" spc="300" dirty="0">
                <a:solidFill>
                  <a:schemeClr val="bg1">
                    <a:alpha val="20000"/>
                  </a:schemeClr>
                </a:solidFill>
                <a:ea typeface="SF Pro Text" charset="0"/>
                <a:cs typeface="SF Pro Text" charset="0"/>
              </a:rPr>
              <a:t>SECRETS OF THE COSMOS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2A85A2-2922-0C45-A8B8-A836A2E969F9}"/>
              </a:ext>
            </a:extLst>
          </p:cNvPr>
          <p:cNvSpPr txBox="1"/>
          <p:nvPr/>
        </p:nvSpPr>
        <p:spPr>
          <a:xfrm>
            <a:off x="2422525" y="654729"/>
            <a:ext cx="8411277" cy="11840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5400" b="1" dirty="0">
                <a:solidFill>
                  <a:srgbClr val="19242F"/>
                </a:solidFill>
              </a:rPr>
              <a:t>DynamoDB vs </a:t>
            </a:r>
            <a:r>
              <a:rPr lang="en-US" sz="5400" b="1" dirty="0" err="1">
                <a:solidFill>
                  <a:srgbClr val="19242F"/>
                </a:solidFill>
              </a:rPr>
              <a:t>CosmosDB</a:t>
            </a:r>
            <a:endParaRPr lang="en-US" sz="5400" b="1" dirty="0">
              <a:solidFill>
                <a:srgbClr val="19242F"/>
              </a:solidFill>
            </a:endParaRPr>
          </a:p>
        </p:txBody>
      </p:sp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668CD23-E868-4B27-B119-B2B1D134F9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" t="2541" r="2401" b="3842"/>
          <a:stretch/>
        </p:blipFill>
        <p:spPr>
          <a:xfrm>
            <a:off x="2419179" y="3075070"/>
            <a:ext cx="11023679" cy="75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01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A9FFD4-8324-45F3-B722-27ED38CEA2A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B394F86F-3BFC-4CBE-9C87-F7D750E30802}" type="slidenum">
              <a:rPr lang="en-DK" smtClean="0"/>
              <a:t>9</a:t>
            </a:fld>
            <a:endParaRPr lang="en-DK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07EBC2-782C-314D-8DA9-38B38598AD35}"/>
              </a:ext>
            </a:extLst>
          </p:cNvPr>
          <p:cNvSpPr txBox="1"/>
          <p:nvPr/>
        </p:nvSpPr>
        <p:spPr>
          <a:xfrm rot="16200000">
            <a:off x="-598496" y="11534734"/>
            <a:ext cx="2358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defRPr/>
            </a:pPr>
            <a:r>
              <a:rPr lang="en-US" sz="1800" b="1" spc="300" dirty="0">
                <a:solidFill>
                  <a:schemeClr val="bg1">
                    <a:alpha val="20000"/>
                  </a:schemeClr>
                </a:solidFill>
                <a:ea typeface="SF Pro Text" charset="0"/>
                <a:cs typeface="SF Pro Text" charset="0"/>
              </a:rPr>
              <a:t>SWETUGG 2020</a:t>
            </a:r>
            <a:endParaRPr lang="en-US" sz="1800" b="1" spc="300" dirty="0">
              <a:solidFill>
                <a:schemeClr val="bg1">
                  <a:alpha val="20000"/>
                </a:schemeClr>
              </a:solidFill>
              <a:effectLst>
                <a:outerShdw blurRad="50800" dist="50800" dir="5400000" algn="ctr" rotWithShape="0">
                  <a:srgbClr val="000000">
                    <a:alpha val="42000"/>
                  </a:srgbClr>
                </a:outerShdw>
              </a:effectLst>
              <a:ea typeface="SF Pro Text" charset="0"/>
              <a:cs typeface="SF Pro Text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747441-F760-B546-A823-F032ADE06FC6}"/>
              </a:ext>
            </a:extLst>
          </p:cNvPr>
          <p:cNvSpPr txBox="1"/>
          <p:nvPr/>
        </p:nvSpPr>
        <p:spPr>
          <a:xfrm rot="16200000">
            <a:off x="-1331261" y="2188575"/>
            <a:ext cx="3824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400">
              <a:defRPr/>
            </a:pPr>
            <a:r>
              <a:rPr lang="en-US" sz="1800" b="1" spc="300" dirty="0">
                <a:solidFill>
                  <a:schemeClr val="bg1">
                    <a:alpha val="20000"/>
                  </a:schemeClr>
                </a:solidFill>
                <a:ea typeface="SF Pro Text" charset="0"/>
                <a:cs typeface="SF Pro Text" charset="0"/>
              </a:rPr>
              <a:t>SECRETS OF THE COSMOS</a:t>
            </a:r>
          </a:p>
        </p:txBody>
      </p:sp>
      <p:sp>
        <p:nvSpPr>
          <p:cNvPr id="12" name="Title 5">
            <a:extLst>
              <a:ext uri="{FF2B5EF4-FFF2-40B4-BE49-F238E27FC236}">
                <a16:creationId xmlns:a16="http://schemas.microsoft.com/office/drawing/2014/main" id="{34A3DE0A-7B82-814E-817D-270D2DA5B376}"/>
              </a:ext>
            </a:extLst>
          </p:cNvPr>
          <p:cNvSpPr txBox="1">
            <a:spLocks/>
          </p:cNvSpPr>
          <p:nvPr/>
        </p:nvSpPr>
        <p:spPr>
          <a:xfrm>
            <a:off x="3023588" y="6877823"/>
            <a:ext cx="14916924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kern="1200">
                <a:solidFill>
                  <a:schemeClr val="tx1"/>
                </a:solidFill>
                <a:latin typeface="Lato" panose="020F0502020204030203" pitchFamily="34" charset="0"/>
                <a:ea typeface="+mj-ea"/>
                <a:cs typeface="+mj-cs"/>
              </a:defRPr>
            </a:lvl1pPr>
          </a:lstStyle>
          <a:p>
            <a:r>
              <a:rPr lang="en-PH" sz="9600" dirty="0">
                <a:solidFill>
                  <a:schemeClr val="bg1"/>
                </a:solidFill>
                <a:latin typeface="+mn-lt"/>
              </a:rPr>
              <a:t>Does it perform?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351A96F-B8ED-434D-84F3-EC145783C4F6}"/>
              </a:ext>
            </a:extLst>
          </p:cNvPr>
          <p:cNvGrpSpPr/>
          <p:nvPr/>
        </p:nvGrpSpPr>
        <p:grpSpPr>
          <a:xfrm>
            <a:off x="3259564" y="5943888"/>
            <a:ext cx="7619459" cy="2587940"/>
            <a:chOff x="3122749" y="3437799"/>
            <a:chExt cx="6838409" cy="232265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C8293CF-97E7-1645-9B47-FF96A64FE65D}"/>
                </a:ext>
              </a:extLst>
            </p:cNvPr>
            <p:cNvSpPr/>
            <p:nvPr/>
          </p:nvSpPr>
          <p:spPr>
            <a:xfrm>
              <a:off x="3122749" y="3437799"/>
              <a:ext cx="6838409" cy="838200"/>
            </a:xfrm>
            <a:prstGeom prst="rect">
              <a:avLst/>
            </a:prstGeom>
            <a:solidFill>
              <a:srgbClr val="00AABC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Questions of the Day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409259A-1486-CE47-959A-2F762D771275}"/>
                </a:ext>
              </a:extLst>
            </p:cNvPr>
            <p:cNvSpPr/>
            <p:nvPr/>
          </p:nvSpPr>
          <p:spPr>
            <a:xfrm>
              <a:off x="3284651" y="5125134"/>
              <a:ext cx="6340300" cy="6353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bg1"/>
                  </a:solidFill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415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Default Theme">
  <a:themeElements>
    <a:clrScheme name="Custom 9">
      <a:dk1>
        <a:srgbClr val="E2E3E9"/>
      </a:dk1>
      <a:lt1>
        <a:srgbClr val="FFFFFF"/>
      </a:lt1>
      <a:dk2>
        <a:srgbClr val="E2E3E9"/>
      </a:dk2>
      <a:lt2>
        <a:srgbClr val="19242F"/>
      </a:lt2>
      <a:accent1>
        <a:srgbClr val="1EA185"/>
      </a:accent1>
      <a:accent2>
        <a:srgbClr val="B4B4BA"/>
      </a:accent2>
      <a:accent3>
        <a:srgbClr val="5BB292"/>
      </a:accent3>
      <a:accent4>
        <a:srgbClr val="B4B4BA"/>
      </a:accent4>
      <a:accent5>
        <a:srgbClr val="1EA185"/>
      </a:accent5>
      <a:accent6>
        <a:srgbClr val="B4B4BA"/>
      </a:accent6>
      <a:hlink>
        <a:srgbClr val="1CDDE8"/>
      </a:hlink>
      <a:folHlink>
        <a:srgbClr val="75E8BD"/>
      </a:folHlink>
    </a:clrScheme>
    <a:fontScheme name="Custom 1">
      <a:majorFont>
        <a:latin typeface="Lato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Windows blue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Segoe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50000"/>
            </a:schemeClr>
          </a:solidFill>
          <a:miter lim="800000"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WHITE_Oct_2014.potx" id="{C564F283-C16D-4027-A632-54E31EB1987D}" vid="{27B3D32C-9224-41E9-A662-F35EEB154FFA}"/>
    </a:ext>
  </a:extLst>
</a:theme>
</file>

<file path=ppt/theme/theme3.xml><?xml version="1.0" encoding="utf-8"?>
<a:theme xmlns:a="http://schemas.openxmlformats.org/drawingml/2006/main" name="1_WHITE TEMPLATE">
  <a:themeElements>
    <a:clrScheme name="Windows blue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Segoe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tx2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chemeClr val="bg1">
              <a:lumMod val="50000"/>
            </a:schemeClr>
          </a:solidFill>
          <a:miter lim="800000"/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WHITE_Oct_2014.potx" id="{C564F283-C16D-4027-A632-54E31EB1987D}" vid="{27B3D32C-9224-41E9-A662-F35EEB154FF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C9DCC75C5A64408FB10743D4F27C5F" ma:contentTypeVersion="0" ma:contentTypeDescription="Create a new document." ma:contentTypeScope="" ma:versionID="91c387684b1da4c16bc2229a096ece9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d1abf0d0203a68299c8438c0b04752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F43D7DF-77DD-4DFE-A3BC-47011163706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D84A120-0D24-4CB1-909A-4305642D60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604F6E0-A1C6-4F6F-B70B-3350E676F070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838</Words>
  <Application>Microsoft Office PowerPoint</Application>
  <PresentationFormat>Custom</PresentationFormat>
  <Paragraphs>292</Paragraphs>
  <Slides>30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48" baseType="lpstr">
      <vt:lpstr>Bodoni 72 Book</vt:lpstr>
      <vt:lpstr>Lato Light</vt:lpstr>
      <vt:lpstr>SF Pro Text Light</vt:lpstr>
      <vt:lpstr>SF Pro Text Semibold</vt:lpstr>
      <vt:lpstr>Arial</vt:lpstr>
      <vt:lpstr>Calibri</vt:lpstr>
      <vt:lpstr>Calibri Light</vt:lpstr>
      <vt:lpstr>Consolas</vt:lpstr>
      <vt:lpstr>Lato</vt:lpstr>
      <vt:lpstr>Lato Black</vt:lpstr>
      <vt:lpstr>Segoe UI</vt:lpstr>
      <vt:lpstr>Segoe UI Light</vt:lpstr>
      <vt:lpstr>Segoe UI Semibold</vt:lpstr>
      <vt:lpstr>Segoe UI Semilight</vt:lpstr>
      <vt:lpstr>Wingdings</vt:lpstr>
      <vt:lpstr>Default Theme</vt:lpstr>
      <vt:lpstr>WHITE TEMPLATE</vt:lpstr>
      <vt:lpstr>1_WHITE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 it expensive?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Setup POC</vt:lpstr>
      <vt:lpstr>Modeling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Partitioning</vt:lpstr>
      <vt:lpstr>PowerPoint Presentation</vt:lpstr>
      <vt:lpstr>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Sources &amp; Links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Marilag Dimatulac</dc:creator>
  <cp:lastModifiedBy>Marilag Dimatulac</cp:lastModifiedBy>
  <cp:revision>11</cp:revision>
  <dcterms:created xsi:type="dcterms:W3CDTF">2020-01-31T23:01:20Z</dcterms:created>
  <dcterms:modified xsi:type="dcterms:W3CDTF">2020-02-02T11:10:33Z</dcterms:modified>
</cp:coreProperties>
</file>